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7" r:id="rId2"/>
    <p:sldId id="263" r:id="rId3"/>
    <p:sldId id="293" r:id="rId4"/>
    <p:sldId id="258" r:id="rId5"/>
    <p:sldId id="290" r:id="rId6"/>
    <p:sldId id="303" r:id="rId7"/>
    <p:sldId id="294" r:id="rId8"/>
    <p:sldId id="267" r:id="rId9"/>
    <p:sldId id="259" r:id="rId10"/>
    <p:sldId id="284" r:id="rId11"/>
    <p:sldId id="374" r:id="rId12"/>
    <p:sldId id="315" r:id="rId13"/>
    <p:sldId id="318" r:id="rId14"/>
    <p:sldId id="283" r:id="rId15"/>
    <p:sldId id="312" r:id="rId16"/>
    <p:sldId id="304" r:id="rId17"/>
    <p:sldId id="279" r:id="rId18"/>
    <p:sldId id="295" r:id="rId19"/>
    <p:sldId id="280" r:id="rId20"/>
    <p:sldId id="307" r:id="rId21"/>
    <p:sldId id="308" r:id="rId22"/>
    <p:sldId id="298" r:id="rId23"/>
    <p:sldId id="375" r:id="rId24"/>
    <p:sldId id="275" r:id="rId25"/>
    <p:sldId id="296" r:id="rId26"/>
    <p:sldId id="386" r:id="rId27"/>
    <p:sldId id="385" r:id="rId28"/>
    <p:sldId id="382" r:id="rId29"/>
    <p:sldId id="384" r:id="rId30"/>
    <p:sldId id="372" r:id="rId31"/>
    <p:sldId id="266" r:id="rId32"/>
    <p:sldId id="387" r:id="rId33"/>
    <p:sldId id="373" r:id="rId34"/>
    <p:sldId id="270" r:id="rId35"/>
    <p:sldId id="264" r:id="rId36"/>
    <p:sldId id="256" r:id="rId37"/>
    <p:sldId id="272" r:id="rId38"/>
    <p:sldId id="378" r:id="rId39"/>
    <p:sldId id="379" r:id="rId40"/>
    <p:sldId id="377" r:id="rId41"/>
    <p:sldId id="376" r:id="rId42"/>
    <p:sldId id="268" r:id="rId43"/>
    <p:sldId id="288" r:id="rId44"/>
    <p:sldId id="381" r:id="rId45"/>
    <p:sldId id="286" r:id="rId46"/>
    <p:sldId id="269" r:id="rId47"/>
    <p:sldId id="357" r:id="rId48"/>
    <p:sldId id="306" r:id="rId49"/>
    <p:sldId id="356" r:id="rId50"/>
    <p:sldId id="262" r:id="rId51"/>
    <p:sldId id="370" r:id="rId52"/>
    <p:sldId id="358" r:id="rId53"/>
    <p:sldId id="317" r:id="rId54"/>
    <p:sldId id="289" r:id="rId55"/>
    <p:sldId id="371" r:id="rId56"/>
    <p:sldId id="390" r:id="rId57"/>
    <p:sldId id="388" r:id="rId58"/>
    <p:sldId id="389"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37682F-4A96-4100-08DA-E8C19CEB9A6B}" v="13" dt="2025-05-26T11:02:35.0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7" autoAdjust="0"/>
    <p:restoredTop sz="94660"/>
  </p:normalViewPr>
  <p:slideViewPr>
    <p:cSldViewPr snapToGrid="0">
      <p:cViewPr varScale="1">
        <p:scale>
          <a:sx n="98" d="100"/>
          <a:sy n="98" d="100"/>
        </p:scale>
        <p:origin x="102" y="4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6:42.453"/>
    </inkml:context>
    <inkml:brush xml:id="br0">
      <inkml:brushProperty name="width" value="0.05" units="cm"/>
      <inkml:brushProperty name="height" value="0.05" units="cm"/>
    </inkml:brush>
  </inkml:definitions>
  <inkml:trace contextRef="#ctx0" brushRef="#br0">160 1 5983 0 0,'-54'29'264'0'0,"17"-9"56"0"0,7-2-256 0 0,9-5-64 0 0,10-7 0 0 0,4-3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7:37.726"/>
    </inkml:context>
    <inkml:brush xml:id="br0">
      <inkml:brushProperty name="width" value="0.05" units="cm"/>
      <inkml:brushProperty name="height" value="0.05" units="cm"/>
    </inkml:brush>
  </inkml:definitions>
  <inkml:trace contextRef="#ctx0" brushRef="#br0">79 189 2303 0 0,'29'-7'834'0'0,"-1"1"-1"0"0,1 1 0 0 0,43-1 1 0 0,-59 5-360 0 0,108-2 1833 0 0,-16 1-566 0 0,44-2-889 0 0,19-2 208 0 0,-157 6-963 0 0,-9 1-47 0 0,1-1 0 0 0,0 0 1 0 0,0 0-1 0 0,0 0 0 0 0,0-1 0 0 0,-1 1 0 0 0,1 0 0 0 0,0-1 0 0 0,0 0 0 0 0,4-1 0 0 0,-7 1-47 0 0,0 1 1 0 0,0 0-1 0 0,0 0 0 0 0,0 0 0 0 0,0 0 0 0 0,0 0 0 0 0,0 0 0 0 0,0 0 1 0 0,0 0-1 0 0,0 0 0 0 0,0 0 0 0 0,0 0 0 0 0,0-1 0 0 0,0 1 0 0 0,0 0 0 0 0,0 0 1 0 0,0 0-1 0 0,0 0 0 0 0,0 0 0 0 0,0 0 0 0 0,0 0 0 0 0,0 0 0 0 0,0 0 1 0 0,0 0-1 0 0,0-1 0 0 0,0 1 0 0 0,0 0 0 0 0,0 0 0 0 0,0 0 0 0 0,0 0 1 0 0,0 0-1 0 0,0 0 0 0 0,-1 0 0 0 0,1 0 0 0 0,0 0 0 0 0,0 0 0 0 0,0 0 0 0 0,0 0 1 0 0,0 0-1 0 0,0 0 0 0 0,0 0 0 0 0,0 0 0 0 0,0-1 0 0 0,0 1 0 0 0,0 0 1 0 0,-1 0-1 0 0,1 0 0 0 0,0 0 0 0 0,0 0 0 0 0,0 0 0 0 0,0 0 0 0 0,-9-2 304 0 0,-14-1 213 0 0,21 3-502 0 0,-171-6-18 0 0,92 5 0 0 0,-25 2-32 0 0,-142 21 0 0 0,228-19 23 0 0,10-1-2 0 0,0-1 0 0 0,1 0 0 0 0,-1-1 0 0 0,-17-1 0 0 0,26 1 11 0 0,1 1 0 0 0,0-1 0 0 0,0 0 0 0 0,0 0 0 0 0,0 0 0 0 0,0 0 0 0 0,-1 0 0 0 0,1 0 0 0 0,0 0 0 0 0,0 0 0 0 0,0 0 0 0 0,0 0 0 0 0,-1-1 0 0 0,1 1 0 0 0,0 0 0 0 0,0 0 0 0 0,0 0 0 0 0,0 0 0 0 0,0 0 0 0 0,-1 0 0 0 0,1 0 0 0 0,0 0 0 0 0,0 0 0 0 0,0 0 0 0 0,0 0 0 0 0,0-1 0 0 0,0 1 0 0 0,0 0 0 0 0,-1 0 0 0 0,1 0 0 0 0,0 0 0 0 0,0 0 0 0 0,0 0 0 0 0,0-1 0 0 0,0 1 0 0 0,0 0 0 0 0,0 0 0 0 0,0 0 0 0 0,0 0 0 0 0,0-1 0 0 0,0 1 0 0 0,6-5 0 0 0,10-2 0 0 0,5 0 0 0 0,0 2 0 0 0,26-4 0 0 0,-13 3 0 0 0,15-4 214 0 0,1 3 0 0 0,0 1 0 0 0,0 3 0 0 0,87 6 0 0 0,-12 16-209 0 0,-22-2 64 0 0,-27-3-31 0 0,-17-1-12 0 0,-49-10 62 0 0,-24-2 32 0 0,-214-28 779 0 0,141 14-764 0 0,-1 3 1 0 0,0 4-1 0 0,-141 8 0 0 0,211-2-187 0 0,17-4 33 0 0,8-3 26 0 0,0 3-16 0 0,0 1 0 0 0,0-1 0 0 0,0 2 0 0 0,1-1 0 0 0,-1 1 1 0 0,0 0-1 0 0,1 1 0 0 0,9-2 0 0 0,-4 1 17 0 0,55-8-8 0 0,121-3 0 0 0,68 19 0 0 0,-255-6 0 0 0,29 2 0 0 0,-1 1 0 0 0,1 2 0 0 0,39 12 0 0 0,-62-13 50 0 0,-13-1-13 0 0,-16-2 227 0 0,1-2 149 0 0,-22 2 1 0 0,5 0-208 0 0,-478-23-86 0 0,401 16-174 0 0,-66-8-68 0 0,179 14 122 0 0,-4 0 0 0 0,1-1 0 0 0,0 1 0 0 0,-1-1 0 0 0,1 0 0 0 0,0-1 0 0 0,-1 1 0 0 0,1-1 0 0 0,0 0 0 0 0,-7-4 0 0 0,11 6 0 0 0,0 0 0 0 0,0 0 0 0 0,0 0 0 0 0,0 0 0 0 0,0 0 0 0 0,0 0 0 0 0,0 0 0 0 0,0 0 0 0 0,0 0 0 0 0,0-1 0 0 0,-1 1 0 0 0,1 0 0 0 0,0 0 0 0 0,0 0 0 0 0,0 0 0 0 0,0 0 0 0 0,0 0 0 0 0,0 0 0 0 0,0-1 0 0 0,0 1 0 0 0,0 0 0 0 0,0 0 0 0 0,0 0 0 0 0,1 0 0 0 0,-1 0 0 0 0,0 0 0 0 0,0 0 0 0 0,0-1 0 0 0,0 1 0 0 0,0 0 0 0 0,0 0 0 0 0,0 0 0 0 0,0 0 0 0 0,0 0 0 0 0,0 0 0 0 0,0 0 0 0 0,0 0 0 0 0,0 0 0 0 0,0-1 0 0 0,1 1 0 0 0,-1 0 0 0 0,0 0 0 0 0,0 0 0 0 0,0 0 0 0 0,9-4 0 0 0,9 0 0 0 0,32-3-19 0 0,0 2-1 0 0,64 2 0 0 0,-60 2 15 0 0,78 0 5 0 0,153 17 0 0 0,-194-2 15 0 0,-78-11 27 0 0,0 1 0 0 0,0 0 1 0 0,-1 1-1 0 0,23 11 1 0 0,1 10-30 0 0,-36-26-13 0 0,0 0 0 0 0,1 0 0 0 0,-1 0 0 0 0,1 1 0 0 0,-1-1 0 0 0,0 0 0 0 0,1 0 0 0 0,-1 1 0 0 0,0-1 0 0 0,1 0 0 0 0,-1 1 0 0 0,0-1 0 0 0,1 0 0 0 0,-1 1 0 0 0,0-1 0 0 0,0 1 0 0 0,0-1 0 0 0,1 0 0 0 0,-1 1 0 0 0,0-1 0 0 0,0 1 0 0 0,0-1 0 0 0,0 1 0 0 0,0-1 0 0 0,0 1 0 0 0,0-1 0 0 0,0 0 0 0 0,0 1 0 0 0,0-1 0 0 0,0 1 0 0 0,0-1 0 0 0,0 1 0 0 0,0-1 0 0 0,0 1 0 0 0,0-1 0 0 0,-1 0 0 0 0,1 1 0 0 0,0-1 0 0 0,0 1 0 0 0,0-1 0 0 0,-1 0 0 0 0,1 1 0 0 0,0-1 0 0 0,-1 0 0 0 0,1 1 0 0 0,0-1 0 0 0,-1 0 0 0 0,1 1 0 0 0,0-1 0 0 0,-1 0 0 0 0,1 0 0 0 0,-1 1 0 0 0,-2 1 0 0 0,0 0 0 0 0,0 0 0 0 0,0 0 0 0 0,0-1 0 0 0,-5 2 0 0 0,-17 5 0 0 0,0-2 0 0 0,0-1 0 0 0,-1-1 0 0 0,-48 1 0 0 0,29-6 0 0 0,-86-11 0 0 0,120 11 0 0 0,1-1 0 0 0,0 0 0 0 0,0-1 0 0 0,0 0 0 0 0,0 0 0 0 0,-14-7 0 0 0,24 10 0 0 0,0 0 0 0 0,-1-1 0 0 0,1 1 0 0 0,-1 0 0 0 0,1 0 0 0 0,-1-1 0 0 0,1 1 0 0 0,0 0 0 0 0,-1-1 0 0 0,1 1 0 0 0,0 0 0 0 0,-1-1 0 0 0,1 1 0 0 0,0-1 0 0 0,-1 1 0 0 0,1 0 0 0 0,0-1 0 0 0,0 1 0 0 0,0-1 0 0 0,-1 1 0 0 0,1-1 0 0 0,0 1 0 0 0,0-1 0 0 0,0 1 0 0 0,0-1 0 0 0,0 1 0 0 0,0-1 0 0 0,0 0 0 0 0,0 0 0 0 0,1 0 0 0 0,-1 1 0 0 0,1-1 0 0 0,-1 0 0 0 0,1 0 0 0 0,-1 0 0 0 0,1 1 0 0 0,0-1 0 0 0,-1 0 0 0 0,1 1 0 0 0,0-1 0 0 0,-1 1 0 0 0,3-2 0 0 0,2-1 0 0 0,0 1 0 0 0,0-1 0 0 0,9-2 0 0 0,17-3-18 0 0,0 1 0 0 0,1 1 0 0 0,0 2 0 0 0,0 1 0 0 0,34 2 0 0 0,160 20 4 0 0,-220-19 20 0 0,27 6-2 0 0,-31-6-3 0 0,0 1-1 0 0,0-1 1 0 0,-1 1 0 0 0,1 0 0 0 0,0-1 0 0 0,0 1-1 0 0,-1 0 1 0 0,1 0 0 0 0,0 0 0 0 0,-1 0 0 0 0,1 0-1 0 0,-1 1 1 0 0,2 1 0 0 0,-3-3 3 0 0,0 1 1 0 0,0 0 0 0 0,0-1-1 0 0,0 1 1 0 0,0-1-1 0 0,0 1 1 0 0,0-1 0 0 0,0 1-1 0 0,0 0 1 0 0,0-1-1 0 0,0 1 1 0 0,-1-1 0 0 0,1 1-1 0 0,0-1 1 0 0,0 1-1 0 0,-1-1 1 0 0,1 1 0 0 0,0-1-1 0 0,-1 1 1 0 0,1-1-1 0 0,-1 0 1 0 0,1 1 0 0 0,-1-1-1 0 0,1 1 1 0 0,0-1-1 0 0,-2 1 1 0 0,-13 9 284 0 0,2-6-121 0 0,0-1 0 0 0,0 0 0 0 0,0 0 0 0 0,-24 0 0 0 0,-54-3-216 0 0,79 0 61 0 0,-1-1 0 0 0,1-1 0 0 0,0 0-1 0 0,-22-6 1 0 0,34 8-13 0 0,-1 0-1 0 0,1 0 1 0 0,-1 0 0 0 0,1 0-1 0 0,-1-1 1 0 0,1 1-1 0 0,-1 0 1 0 0,1 0 0 0 0,-1-1-1 0 0,1 1 1 0 0,-1 0-1 0 0,1 0 1 0 0,0-1 0 0 0,-1 1-1 0 0,1 0 1 0 0,0-1-1 0 0,-1 1 1 0 0,1-1-1 0 0,0 1 1 0 0,-1 0 0 0 0,1-1-1 0 0,0 1 1 0 0,0-1-1 0 0,-1 1 1 0 0,1-1 0 0 0,0 1-1 0 0,0-1 1 0 0,0 0-1 0 0,0 1-1 0 0,0-1 0 0 0,1 0 0 0 0,-1 1 0 0 0,0-1 0 0 0,1 0 0 0 0,-1 1 0 0 0,0-1 0 0 0,1 0 0 0 0,-1 1 0 0 0,1-1-1 0 0,-1 1 1 0 0,1-1 0 0 0,-1 1 0 0 0,1-1 0 0 0,0 1 0 0 0,0-1 0 0 0,28-13-15 0 0,0 6 7 0 0,0 1-1 0 0,1 2 0 0 0,0 0 1 0 0,0 2-1 0 0,43 1 0 0 0,-34 1 75 0 0,-52 8 583 0 0,-6-1-580 0 0,0-1 0 0 0,0-1-1 0 0,-1-1 1 0 0,1-1 0 0 0,-1-1 0 0 0,0-1 0 0 0,-35-3 0 0 0,49 0-96 0 0,10 0-13 0 0,9-2-13 0 0,31 2 13 0 0,0 3-1 0 0,52 5 0 0 0,-92-5 43 0 0,0 0 5 0 0,0 0 3 0 0,0 1 0 0 0,0-1 0 0 0,-1 1 0 0 0,1-1 0 0 0,5 3 1 0 0,-47-2 1 0 0,-42-3 22 0 0,32 0 16 0 0,-81 6 0 0 0,120-1-48 0 0,40-2 0 0 0,-19-1-4 0 0,3-1-7 0 0,0 1 0 0 0,0 1-1 0 0,0 0 1 0 0,0 1 0 0 0,16 4-1 0 0,-31-6 12 0 0,1 0 0 0 0,-1 0 0 0 0,0 0 0 0 0,0 0-1 0 0,1 0 1 0 0,-1 0 0 0 0,0 0 0 0 0,0 0 0 0 0,0 0 0 0 0,1 0 0 0 0,-1 1-1 0 0,0-1 1 0 0,0 0 0 0 0,0 0 0 0 0,1 0 0 0 0,-1 0 0 0 0,0 0-1 0 0,0 0 1 0 0,0 1 0 0 0,0-1 0 0 0,1 0 0 0 0,-1 0 0 0 0,0 0 0 0 0,0 1-1 0 0,0-1 1 0 0,0 0 0 0 0,0 0 0 0 0,0 0 0 0 0,0 1 0 0 0,0-1-1 0 0,0 0 1 0 0,1 0 0 0 0,-1 0 0 0 0,0 1 0 0 0,0-1 0 0 0,0 0 0 0 0,0 0-1 0 0,0 1 1 0 0,0-1 0 0 0,-1 0 0 0 0,1 0 0 0 0,0 0 0 0 0,0 1-1 0 0,0-1 1 0 0,0 0 0 0 0,0 0 0 0 0,0 1 0 0 0,-13 8-18 0 0,-20 3-30 0 0,25-9-1296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6:42.861"/>
    </inkml:context>
    <inkml:brush xml:id="br0">
      <inkml:brushProperty name="width" value="0.05" units="cm"/>
      <inkml:brushProperty name="height" value="0.05" units="cm"/>
    </inkml:brush>
  </inkml:definitions>
  <inkml:trace contextRef="#ctx0" brushRef="#br0">147 1 21191 0 0,'-45'45'936'0'0,"14"-18"200"0"0,6-3-912 0 0,9-10-224 0 0,9-6 0 0 0,7-3 0 0 0,-1 0-2048 0 0,-2 4-448 0 0,-4 6-96 0 0,2 1-24 0 0,2-2 2056 0 0,2-8 408 0 0,-1-6 88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6:55.835"/>
    </inkml:context>
    <inkml:brush xml:id="br0">
      <inkml:brushProperty name="width" value="0.05" units="cm"/>
      <inkml:brushProperty name="height" value="0.05" units="cm"/>
    </inkml:brush>
  </inkml:definitions>
  <inkml:trace contextRef="#ctx0" brushRef="#br0">14 207 3679 0 0,'0'0'27'0'0,"-1"0"-1"0"0,1 0 0 0 0,-1 0 0 0 0,1 0 0 0 0,-1 0 0 0 0,1 0 0 0 0,0-1 0 0 0,-1 1 0 0 0,1 0 0 0 0,-1 0 0 0 0,1 0 1 0 0,-1-1-1 0 0,1 1 0 0 0,0 0 0 0 0,-1-1 0 0 0,1 1 0 0 0,-1 0 0 0 0,1-1 0 0 0,0 1 0 0 0,-1 0 0 0 0,1-1 0 0 0,0 1 0 0 0,0-1 1 0 0,-1 0-1 0 0,-3-15 29 0 0,4 11-73 0 0,0-1 0 0 0,1 1-1 0 0,-1 0 1 0 0,2-8-1 0 0,4-10 218 0 0,5-20 613 0 0,-10 40-764 0 0,0 0 0 0 0,0 0 1 0 0,0 1-1 0 0,1-1 0 0 0,-1 0 0 0 0,1 1 1 0 0,0-1-1 0 0,0 1 0 0 0,0-1 0 0 0,0 1 0 0 0,3-2 1 0 0,-4 3 14 0 0,0 0 0 0 0,0 1 1 0 0,0-1-1 0 0,0 1 0 0 0,1 0 0 0 0,-1-1 1 0 0,0 1-1 0 0,0 0 0 0 0,0 0 0 0 0,1 0 1 0 0,-1 0-1 0 0,0 0 0 0 0,1 0 0 0 0,-1 0 1 0 0,0 0-1 0 0,2 1 0 0 0,23 6 1047 0 0,-9-2-518 0 0,19-1 97 0 0,-28-4-581 0 0,-1 1 1 0 0,1 0 0 0 0,0 0-1 0 0,0 1 1 0 0,-1 0 0 0 0,9 3-1 0 0,33 20 383 0 0,-37-18-205 0 0,0-1 0 0 0,0 0 0 0 0,1-1 1 0 0,0 0-1 0 0,15 3 0 0 0,-13-6-1 0 0,-1 0-1 0 0,1-2 1 0 0,0 0-1 0 0,16-2 1 0 0,15 0-78 0 0,59-2 233 0 0,-88 2-309 0 0,0-1 1 0 0,-1 0 0 0 0,1-1 0 0 0,19-8-1 0 0,-9 1-72 0 0,52-14 0 0 0,-48 17 172 0 0,-23 5-172 0 0,1 0 0 0 0,0 1 1 0 0,0 0-1 0 0,0 1 0 0 0,10 0 0 0 0,-3 0-42 0 0,-1-1-1 0 0,19-3 1 0 0,-19 2-13 0 0,1 0 1 0 0,19 1 0 0 0,30 1-5 0 0,-18-1 0 0 0,68 8 0 0 0,-83-2 0 0 0,1 1 0 0 0,51 16 0 0 0,-77-19 8 0 0,0 0 0 0 0,0 0 0 0 0,1-1 0 0 0,-1 0 0 0 0,1 0 0 0 0,13-1-1 0 0,-2-2-2 0 0,28-7-1 0 0,-20 5 24 0 0,41-2 0 0 0,7-1-20 0 0,16-2 528 0 0,-68 5-285 0 0,32-6-76 0 0,-50 8-246 0 0,0 1 1 0 0,0-1-1 0 0,0 0 1 0 0,0 0-1 0 0,0-1 1 0 0,-1 1-1 0 0,1-1 0 0 0,4-3 1 0 0,-5 1-1221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7:07.510"/>
    </inkml:context>
    <inkml:brush xml:id="br0">
      <inkml:brushProperty name="width" value="0.05" units="cm"/>
      <inkml:brushProperty name="height" value="0.05" units="cm"/>
    </inkml:brush>
  </inkml:definitions>
  <inkml:trace contextRef="#ctx0" brushRef="#br0">259 128 4143 0 0,'-7'-16'1014'0'0,"-9"-17"-687"0"0,15 31-593 0 0,0 1 0 0 0,0-1 0 0 0,0 1 0 0 0,-1-1 0 0 0,1 1 0 0 0,0 0 0 0 0,-1 0-1 0 0,1 0 1 0 0,-3-2 0 0 0,3 3 293 0 0,1-1-1 0 0,0 1 0 0 0,0 0 1 0 0,-1 0-1 0 0,1 0 0 0 0,0 0 0 0 0,0 0 1 0 0,-1 0-1 0 0,1 0 0 0 0,0 0 0 0 0,0-1 1 0 0,-1 1-1 0 0,1 0 0 0 0,0 0 0 0 0,-1 0 1 0 0,1 0-1 0 0,0 0 0 0 0,0 1 1 0 0,-1-1-1 0 0,1 0 0 0 0,0 0 0 0 0,0 0 1 0 0,-1 0-1 0 0,1 0 0 0 0,0 0 0 0 0,0 0 1 0 0,-1 0-1 0 0,1 1 0 0 0,0-1 0 0 0,0 0 1 0 0,-1 0-1 0 0,1 0 0 0 0,0 0 1 0 0,0 1-1 0 0,-1-1 0 0 0,2 1 38 0 0,-1-1 0 0 0,0 1-1 0 0,0-1 1 0 0,0 1 0 0 0,0-1 0 0 0,0 1-1 0 0,1-1 1 0 0,-1 0 0 0 0,0 1 0 0 0,0-1-1 0 0,1 1 1 0 0,-1-1 0 0 0,0 0 0 0 0,1 1-1 0 0,-1-1 1 0 0,0 1 0 0 0,1-1 0 0 0,-1 0 0 0 0,1 0-1 0 0,-1 1 1 0 0,1-1 0 0 0,-1 0 0 0 0,0 0-1 0 0,1 1 1 0 0,-1-1 0 0 0,1 0 0 0 0,-1 0-1 0 0,2 0 1 0 0,9 4 41 0 0,1 0 0 0 0,0-2 0 0 0,0 1 0 0 0,13 0 0 0 0,104 0 606 0 0,-91-3-461 0 0,-1 0 1 0 0,1 3-1 0 0,38 7 0 0 0,-36 1 326 0 0,-1 1 0 0 0,47 22 0 0 0,-41-16-674 0 0,-22-10 307 0 0,-10-4 55 0 0,21 10 0 0 0,-31-13-158 0 0,-1 0 0 0 0,1 1 0 0 0,-1-1 0 0 0,0 1 0 0 0,0-1 0 0 0,1 1 0 0 0,-1 0 0 0 0,0 0 0 0 0,0 0 0 0 0,-1 0 0 0 0,1 0 0 0 0,0 0 1 0 0,-1 1-1 0 0,2 2 0 0 0,-2-4-88 0 0,-1 0 1 0 0,0 0-1 0 0,0-1 1 0 0,0 1-1 0 0,0 0 1 0 0,0-1-1 0 0,0 1 1 0 0,0 0-1 0 0,0 0 1 0 0,0-1-1 0 0,0 1 1 0 0,0 0-1 0 0,0 0 1 0 0,-1-1-1 0 0,1 1 1 0 0,0 0-1 0 0,-1-1 1 0 0,1 1-1 0 0,0 0 1 0 0,-1-1 0 0 0,1 1-1 0 0,0-1 1 0 0,-1 1-1 0 0,1-1 1 0 0,-1 1-1 0 0,0 0 1 0 0,1-1-1 0 0,-1 0 1 0 0,1 1-1 0 0,-1-1 1 0 0,0 1-1 0 0,1-1 1 0 0,-1 0-1 0 0,0 1 1 0 0,1-1-1 0 0,-1 0 1 0 0,0 0-1 0 0,1 0 1 0 0,-2 1-1 0 0,-5 1 59 0 0,-1 0 0 0 0,0-1 0 0 0,-7 1 0 0 0,3 0 53 0 0,-103 14 41 0 0,16-3-182 0 0,65-9 61 0 0,-1-2 0 0 0,1-1-1 0 0,0-1 1 0 0,-65-10-1 0 0,81 7-81 0 0,-21-7-1 0 0,27 6 8 0 0,0 1 0 0 0,-1 0 1 0 0,1 1-1 0 0,-17 0 0 0 0,4 6-419 0 0,25-3 433 0 0,-2 0 12 0 0,11 1-59 0 0,79 5 85 0 0,95-5-1 0 0,-59 2 1172 0 0,-55-1-840 0 0,11 1-339 0 0,-32-1 214 0 0,72-4-1 0 0,-100-3-72 0 0,-20 4-158 0 0,0 0 0 0 0,0 0 0 0 0,0 0-1 0 0,0 0 1 0 0,0 0 0 0 0,0 0 0 0 0,0 0-1 0 0,0 0 1 0 0,0 0 0 0 0,0 0 0 0 0,0 0 0 0 0,-1 0-1 0 0,1 0 1 0 0,0 0 0 0 0,0 0 0 0 0,0 0-1 0 0,0 0 1 0 0,0 0 0 0 0,0 0 0 0 0,0 0 0 0 0,0 0-1 0 0,0 0 1 0 0,0 0 0 0 0,0-1 0 0 0,0 1-1 0 0,0 0 1 0 0,0 0 0 0 0,0 0 0 0 0,0 0 0 0 0,0 0-1 0 0,0 0 1 0 0,0 0 0 0 0,0 0 0 0 0,0 0-1 0 0,0 0 1 0 0,0 0 0 0 0,0 0 0 0 0,0 0-1 0 0,0 0 1 0 0,0 0 0 0 0,0 0 0 0 0,0 0 0 0 0,0 0-1 0 0,0 0 1 0 0,0 0 0 0 0,0-1 0 0 0,0 1-1 0 0,0 0 1 0 0,0 0 0 0 0,0 0 0 0 0,0 0 0 0 0,0 0-1 0 0,0 0 1 0 0,1 0 0 0 0,-1 0 0 0 0,0 0-1 0 0,0 0 1 0 0,0 0 0 0 0,0 0 0 0 0,0 0 0 0 0,0 0-1 0 0,-12-2 49 0 0,-133-8 418 0 0,-129-14-496 0 0,151 11 28 0 0,-29-4 0 0 0,147 16 0 0 0,0 0 0 0 0,0 0 0 0 0,0 0 0 0 0,1-1 0 0 0,-1 0 0 0 0,0 0 0 0 0,1 0 0 0 0,-8-5 0 0 0,11 7 0 0 0,0-1 0 0 0,0 0 0 0 0,1 0 0 0 0,-1 1 0 0 0,0-1 0 0 0,0 0 0 0 0,0 0 0 0 0,1 0 0 0 0,-1 0 0 0 0,1 0 0 0 0,-1 0 0 0 0,1 0 0 0 0,-1 0 0 0 0,1-1 0 0 0,-1 1 0 0 0,1-2 0 0 0,0 2 0 0 0,0-1 0 0 0,0 0 0 0 0,0 1 0 0 0,1-1 0 0 0,-1 1 0 0 0,0-1 0 0 0,1 1 0 0 0,-1-1 0 0 0,1 1 0 0 0,0-1 0 0 0,-1 1 0 0 0,1 0 0 0 0,0-1 0 0 0,0 1 0 0 0,2-2 0 0 0,2-3-4 0 0,1 0-1 0 0,0 0 1 0 0,0 1-1 0 0,1 0 1 0 0,-1 1 0 0 0,1-1-1 0 0,0 1 1 0 0,12-5-1 0 0,7-2-15 0 0,29-7 0 0 0,-10 7 24 0 0,0 1 0 0 0,0 2-1 0 0,1 3 1 0 0,77-1 0 0 0,184 25 31 0 0,-297-18-23 0 0,-6-1-5 0 0,-1 0 0 0 0,0 0 0 0 0,1 1 0 0 0,-1-1 0 0 0,0 1-1 0 0,1 0 1 0 0,-1 0 0 0 0,6 2 0 0 0,-9-2-7 0 0,0-1 0 0 0,0 0 0 0 0,0 0 0 0 0,1 0 1 0 0,-1 0-1 0 0,0 0 0 0 0,0 0 0 0 0,0 1 0 0 0,0-1 0 0 0,0 0 0 0 0,0 0 0 0 0,0 0 0 0 0,0 0 0 0 0,0 1 0 0 0,0-1 0 0 0,0 0 0 0 0,0 0 0 0 0,0 0 0 0 0,0 0 0 0 0,0 0 0 0 0,0 1 0 0 0,-1-1 1 0 0,1 0-1 0 0,0 0 0 0 0,0 0 0 0 0,0 0 0 0 0,0 0 0 0 0,0 0 0 0 0,0 1 0 0 0,0-1 0 0 0,0 0 0 0 0,0 0 0 0 0,-1 0 0 0 0,1 0 0 0 0,0 0 0 0 0,0 0 0 0 0,0 0 0 0 0,0 0 0 0 0,0 0 0 0 0,0 1 0 0 0,-1-1 1 0 0,1 0-1 0 0,0 0 0 0 0,0 0 0 0 0,0 0 0 0 0,0 0 0 0 0,0 0 0 0 0,-1 0 0 0 0,1 0 0 0 0,0 0 0 0 0,0 0 0 0 0,0 0 0 0 0,0 0 0 0 0,-1 0 0 0 0,-11 4 48 0 0,10-4-24 0 0,-20 6 212 0 0,-1-2 1 0 0,-39 4-1 0 0,-49-5-108 0 0,61-2-109 0 0,-348 9-90 0 0,335-9 46 0 0,0-3 0 0 0,-79-13-1 0 0,123 10 26 0 0,11 1 0 0 0,8 4 0 0 0,0 0 0 0 0,0 0 0 0 0,0 0 0 0 0,-1-1 0 0 0,1 1 0 0 0,0 0 0 0 0,0 0 0 0 0,0 0 0 0 0,0 0 0 0 0,0 0 0 0 0,0 0 0 0 0,0 0 0 0 0,0-1 0 0 0,0 1 0 0 0,0 0 0 0 0,0 0 0 0 0,-1 0 0 0 0,1 0 0 0 0,0 0 0 0 0,0-1 0 0 0,0 1 0 0 0,0 0 0 0 0,0 0 0 0 0,0 0 0 0 0,0 0 0 0 0,0 0 0 0 0,0-1 0 0 0,0 1 0 0 0,1 0 0 0 0,-1 0 0 0 0,0 0 0 0 0,0 0 0 0 0,0 0 0 0 0,0 0 0 0 0,0-1 0 0 0,0 1 0 0 0,0 0 0 0 0,0 0 0 0 0,0 0 0 0 0,0 0 0 0 0,1 0 0 0 0,0-1 0 0 0,0 0 0 0 0,0 0 0 0 0,0 1 0 0 0,1-1 0 0 0,-1 1 1 0 0,0-1-1 0 0,1 1 0 0 0,-1 0 0 0 0,1-1 0 0 0,-1 1 0 0 0,0 0 0 0 0,3 0 0 0 0,21 1-5 0 0,-20-1-1 0 0,308 19-144 0 0,-279-15 150 0 0,-1 0 0 0 0,56 16 0 0 0,-67-13 0 0 0,0 0 0 0 0,-1 2 0 0 0,0 0 0 0 0,37 24 0 0 0,-55-32 7 0 0,-1 1 0 0 0,0-1-1 0 0,0 1 1 0 0,1 0 0 0 0,-1 0-1 0 0,0 0 1 0 0,-1 0 0 0 0,3 4 0 0 0,-3-6-4 0 0,-1 1 1 0 0,0 0-1 0 0,0-1 1 0 0,0 1-1 0 0,1-1 1 0 0,-1 1-1 0 0,0 0 1 0 0,0-1-1 0 0,0 1 1 0 0,0-1-1 0 0,0 1 1 0 0,0 0-1 0 0,0-1 1 0 0,0 1-1 0 0,-1 0 1 0 0,1-1-1 0 0,0 1 1 0 0,0-1-1 0 0,0 1 1 0 0,-1-1-1 0 0,1 1 1 0 0,0 0-1 0 0,-1-1 1 0 0,1 1-1 0 0,0-1 1 0 0,-1 1 0 0 0,1-1-1 0 0,-1 0 1 0 0,1 1-1 0 0,-1-1 1 0 0,1 1-1 0 0,-1-1 1 0 0,1 0-1 0 0,-1 1 1 0 0,1-1-1 0 0,-1 0 1 0 0,1 0-1 0 0,-1 1 1 0 0,0-1-1 0 0,1 0 1 0 0,-2 0-1 0 0,-15 7 17 0 0,1-2 0 0 0,-2 0 0 0 0,1-1 0 0 0,0 0 0 0 0,-1-2 0 0 0,-33 2 0 0 0,-110-12 135 0 0,150 7-154 0 0,-26-2-14 0 0,1-1 0 0 0,-1-1-1 0 0,-57-18 1 0 0,89 21 11 0 0,1 1 1 0 0,0-1-1 0 0,0 0 1 0 0,0 0-1 0 0,0-1 1 0 0,-4-2-1 0 0,8 4 1 0 0,-1 1-1 0 0,1-1 1 0 0,-1 1-1 0 0,1 0 1 0 0,-1-1-1 0 0,1 1 0 0 0,-1-1 1 0 0,1 0-1 0 0,0 1 1 0 0,-1-1-1 0 0,1 1 1 0 0,0-1-1 0 0,-1 1 1 0 0,1-1-1 0 0,0 0 1 0 0,0 1-1 0 0,0-1 1 0 0,-1 0-1 0 0,1 1 1 0 0,0-1-1 0 0,0 0 1 0 0,0 1-1 0 0,0-1 1 0 0,0 0-1 0 0,0 1 1 0 0,1-1-1 0 0,-1 0 1 0 0,0 1-1 0 0,0-1 1 0 0,0 0-1 0 0,0 1 1 0 0,1-1-1 0 0,-1 1 1 0 0,0-1-1 0 0,1 0 0 0 0,-1 1 1 0 0,0-1-1 0 0,1 1 1 0 0,-1-1-1 0 0,1 1 1 0 0,-1-1-1 0 0,1 1 1 0 0,-1 0-1 0 0,1-1 1 0 0,-1 1-1 0 0,1-1 1 0 0,0 1-1 0 0,-1 0 1 0 0,2-1-1 0 0,4-2-24 0 0,0 0 0 0 0,0 0 0 0 0,0 0 0 0 0,0 1 0 0 0,1 0 0 0 0,-1 0 0 0 0,8-1-1 0 0,50-4-162 0 0,-41 5 111 0 0,33-1-8 0 0,0 2 0 0 0,107 13 0 0 0,109 35 207 0 0,-244-41-144 0 0,-12-3 48 0 0,22 3 14 0 0,0 3 0 0 0,-1 1 0 0 0,44 18 1 0 0,-81-28-36 0 0,1 0 1 0 0,-1 0-1 0 0,1 0 0 0 0,-1 0 1 0 0,1 0-1 0 0,-1 0 1 0 0,1 1-1 0 0,-1-1 1 0 0,1 0-1 0 0,-1 0 1 0 0,1 1-1 0 0,-1-1 1 0 0,1 0-1 0 0,-1 1 1 0 0,0-1-1 0 0,1 1 1 0 0,-1-1-1 0 0,0 0 1 0 0,1 1-1 0 0,-1-1 0 0 0,0 1 1 0 0,1-1-1 0 0,-1 1 1 0 0,0-1-1 0 0,0 1 1 0 0,0-1-1 0 0,1 1 1 0 0,-1 0-1 0 0,-1-1 8 0 0,1 1 1 0 0,-1 0-1 0 0,1-1 0 0 0,-1 1 0 0 0,1-1 0 0 0,-1 0 1 0 0,0 1-1 0 0,1-1 0 0 0,-1 1 0 0 0,0-1 0 0 0,1 0 1 0 0,-1 1-1 0 0,0-1 0 0 0,1 0 0 0 0,-1 0 1 0 0,-1 1-1 0 0,-35 4 237 0 0,-53-6-29 0 0,-147-19 0 0 0,168 10-265 0 0,0-2 0 0 0,-130-43-1 0 0,197 54 41 0 0,1 1 0 0 0,-1-1 0 0 0,0 0 0 0 0,1 0 0 0 0,-1 0 1 0 0,1-1-1 0 0,-1 1 0 0 0,1 0 0 0 0,0 0 0 0 0,-1-1 0 0 0,1 1 0 0 0,-1-2 0 0 0,1 2 2 0 0,1 1 0 0 0,0 0 1 0 0,0-1-1 0 0,0 1 0 0 0,0 0 1 0 0,-1-1-1 0 0,1 1 0 0 0,0-1 1 0 0,0 1-1 0 0,0 0 0 0 0,0-1 1 0 0,0 1-1 0 0,0 0 0 0 0,0-1 1 0 0,0 1-1 0 0,0-1 0 0 0,0 1 1 0 0,0 0-1 0 0,0-1 0 0 0,0 1 0 0 0,0-1 1 0 0,1 1-1 0 0,-1-1 0 0 0,0 1-2 0 0,1-1 0 0 0,0 1 0 0 0,-1-1 0 0 0,1 1 0 0 0,-1-1 0 0 0,1 1 0 0 0,0 0 0 0 0,-1-1 0 0 0,1 1 0 0 0,0 0 0 0 0,-1-1 1 0 0,1 1-1 0 0,0 0 0 0 0,0 0 0 0 0,-1 0 0 0 0,1 0 0 0 0,1 0 0 0 0,45-4-281 0 0,92 5 1 0 0,46 18 366 0 0,-73-7-117 0 0,394 58 298 0 0,-195-28 962 0 0,-296-41-1154 0 0,0 0 1 0 0,0-2 0 0 0,22-2-1 0 0,-37 3-62 0 0,1 0 0 0 0,-1 0 0 0 0,1 0 0 0 0,0 0 0 0 0,-1 0 0 0 0,1 0 0 0 0,-1 0 0 0 0,1 0 0 0 0,0 0 0 0 0,-1-1 0 0 0,1 1-1 0 0,-1 0 1 0 0,1 0 0 0 0,-1-1 0 0 0,1 1 0 0 0,-1 0 0 0 0,1-1 0 0 0,-1 1 0 0 0,1 0 0 0 0,-1-1 0 0 0,1 1 0 0 0,-1-1 0 0 0,1 0 0 0 0,-1 0 6 0 0,0 1 0 0 0,0-1 1 0 0,0 1-1 0 0,0-1 0 0 0,0 1 0 0 0,-1-1 1 0 0,1 1-1 0 0,0-1 0 0 0,0 1 0 0 0,-1-1 1 0 0,1 1-1 0 0,0 0 0 0 0,0-1 0 0 0,-1 1 1 0 0,1-1-1 0 0,0 1 0 0 0,-1 0 0 0 0,1-1 1 0 0,-1 1-1 0 0,0-1 0 0 0,-3-2 35 0 0,0 0-1 0 0,0 1 1 0 0,0-1 0 0 0,-7-2 0 0 0,-61-17-85 0 0,-125-22 0 0 0,107 26-44 0 0,26 6-199 0 0,-105-4 0 0 0,-66 12-317 0 0,218 4 592 0 0,-12 1-28 0 0,27-1 30 0 0,1 1 0 0 0,-1-1-1 0 0,0 0 1 0 0,0 0 0 0 0,1 1 0 0 0,-1-1-1 0 0,0 1 1 0 0,1-1 0 0 0,-1 1-1 0 0,1 0 1 0 0,-1 0 0 0 0,1 0 0 0 0,-3 2-1 0 0,3-3 3 0 0,1 0-1 0 0,0 0 1 0 0,0 1-1 0 0,0-1 0 0 0,0 0 1 0 0,0 0-1 0 0,0 1 1 0 0,0-1-1 0 0,1 0 0 0 0,-1 0 1 0 0,0 1-1 0 0,0-1 1 0 0,0 0-1 0 0,0 0 1 0 0,0 1-1 0 0,0-1 0 0 0,0 0 1 0 0,0 0-1 0 0,1 0 1 0 0,-1 1-1 0 0,0-1 1 0 0,0 0-1 0 0,0 0 0 0 0,0 0 1 0 0,1 0-1 0 0,-1 1 1 0 0,0-1-1 0 0,0 0 1 0 0,0 0-1 0 0,1 0 0 0 0,-1 0 1 0 0,0 0-1 0 0,0 0 1 0 0,1 0-1 0 0,-1 1 1 0 0,0-1-1 0 0,0 0 0 0 0,1 0 1 0 0,-1 0-1 0 0,14 3-46 0 0,-13-2 36 0 0,35 6-83 0 0,0-2 0 0 0,48 1 1 0 0,-20-1 87 0 0,-17-1 11 0 0,339 34 54 0 0,2 6 189 0 0,-207-14-248 0 0,-165-23 11 0 0,-16-7-10 0 0,0 0-1 0 0,0 0 1 0 0,0 0 0 0 0,0 1 0 0 0,0-1 0 0 0,0 0-1 0 0,0 0 1 0 0,0 0 0 0 0,0 0 0 0 0,-1 0-1 0 0,1 1 1 0 0,0-1 0 0 0,0 0 0 0 0,0 0-1 0 0,0 0 1 0 0,0 0 0 0 0,0 0 0 0 0,0 0 0 0 0,0 1-1 0 0,-1-1 1 0 0,1 0 0 0 0,0 0 0 0 0,0 0-1 0 0,0 0 1 0 0,0 0 0 0 0,0 0 0 0 0,-1 0-1 0 0,1 0 1 0 0,0 0 0 0 0,0 0 0 0 0,0 0 0 0 0,0 0-1 0 0,-1 0 1 0 0,1 0 0 0 0,0 0 0 0 0,0 0-1 0 0,0 0 1 0 0,0 0 0 0 0,-1 0 0 0 0,1 0-1 0 0,0 0 1 0 0,0 0 0 0 0,0 0 0 0 0,0 0 0 0 0,-10 2 17 0 0,-495-19-41 0 0,282 6 2 0 0,-35 7-55 0 0,324 8 12 0 0,147-5 69 0 0,144 1 17 0 0,-2 19 5 0 0,-150 11 47 0 0,1-1 108 0 0,-200-28-176 0 0,-1 0-6 0 0,0-1 1 0 0,0 0-1 0 0,0 1 1 0 0,0-2 0 0 0,0 1-1 0 0,0 0 1 0 0,6-2-1 0 0,-11 2 0 0 0,0 0 0 0 0,0 0 0 0 0,0 0 0 0 0,0 0 0 0 0,0 0 0 0 0,0 0 0 0 0,0 0 0 0 0,0 0 0 0 0,0 0 0 0 0,0 0 0 0 0,0 0 0 0 0,0 0 0 0 0,0-1 0 0 0,0 1 0 0 0,0 0 0 0 0,0 0 0 0 0,1 0 0 0 0,-1 0 0 0 0,0 0 0 0 0,0 0 0 0 0,0 0 0 0 0,0 0 0 0 0,0 0 0 0 0,0 0 0 0 0,0 0 0 0 0,0 0 0 0 0,0 0 0 0 0,0 0 0 0 0,0 0 0 0 0,0 0 0 0 0,0-1 0 0 0,0 1 0 0 0,0 0 0 0 0,0 0 0 0 0,0 0 0 0 0,0 0 0 0 0,0 0 0 0 0,0 0 0 0 0,0 0 0 0 0,0 0 0 0 0,0 0 0 0 0,0 0 0 0 0,0 0 0 0 0,0 0 0 0 0,0 0 0 0 0,0 0 0 0 0,0-1 0 0 0,0 1 0 0 0,-1 0 0 0 0,1 0 0 0 0,0 0 0 0 0,0 0 0 0 0,0 0 0 0 0,0 0 0 0 0,0 0 0 0 0,-5-4 0 0 0,-6-1 0 0 0,-37-10 134 0 0,-65-10 0 0 0,-51 1-285 0 0,32 6 82 0 0,83 9 71 0 0,-37-5-158 0 0,78 12 121 0 0,11-2-15 0 0,14-1-15 0 0,85-4 16 0 0,-27 4 18 0 0,105-19-38 0 0,98-6 74 0 0,-230 28-69 0 0,-248 14 64 0 0,86-4 0 0 0,-266 9-1477 0 0,330-14 1466 0 0,76 1 1 0 0,202 0-253 0 0,-171-4 227 0 0,28 0-9 0 0,271 6 303 0 0,-354-6-254 0 0,0 0 0 0 0,0 1 0 0 0,0-1-1 0 0,-1 0 1 0 0,1 0 0 0 0,0 1 0 0 0,0-1 0 0 0,-1 1 0 0 0,1 0-1 0 0,-1-1 1 0 0,1 1 0 0 0,0 0 0 0 0,1 1 0 0 0,-4-1-4 0 0,0 0 1 0 0,0 0 0 0 0,0 0 0 0 0,0-1-1 0 0,0 1 1 0 0,0 0 0 0 0,0 0 0 0 0,-1-1-1 0 0,1 1 1 0 0,0-1 0 0 0,0 1 0 0 0,-1-1-1 0 0,0 0 1 0 0,-60 12 167 0 0,0-3 0 0 0,-109 2 0 0 0,156-10-168 0 0,-1 0 0 0 0,0-2 0 0 0,1 0 0 0 0,-1 0 0 0 0,-24-7 0 0 0,39 8 0 0 0,-5-3 0 0 0,7 2 0 0 0,-1 1 0 0 0,1-1 0 0 0,0 0 0 0 0,0 1 0 0 0,0-1 0 0 0,0 1 0 0 0,0-1 0 0 0,0 1 0 0 0,0 0 0 0 0,0-1 0 0 0,2 1 0 0 0,163-29-108 0 0,-73 16 64 0 0,-16 1-19 0 0,116-24-194 0 0,-188 35 257 0 0,-1 0 0 0 0,0 0 0 0 0,-1 0 0 0 0,1 0 0 0 0,-1 0 0 0 0,0 0 0 0 0,1-1 0 0 0,-1 1 0 0 0,0-1 0 0 0,0 0 0 0 0,0 0 0 0 0,4-3 0 0 0,-7 5 0 0 0,0-1 0 0 0,0 1 0 0 0,0 0 0 0 0,0-1 0 0 0,0 1 0 0 0,0 0 0 0 0,0-1 0 0 0,0 1 0 0 0,0 0 0 0 0,-1-1 0 0 0,1 1 0 0 0,0 0 0 0 0,0-1 0 0 0,0 1 0 0 0,0 0 0 0 0,0-1 0 0 0,0 1 0 0 0,-1 0 0 0 0,1 0 0 0 0,0-1 0 0 0,0 1 0 0 0,-1 0 0 0 0,1 0 0 0 0,0-1 0 0 0,0 1 0 0 0,-1 0 0 0 0,1 0 0 0 0,0 0 0 0 0,-1-1 0 0 0,1 1 0 0 0,0 0 0 0 0,-1 0 0 0 0,1 0 0 0 0,0 0 0 0 0,-1 0 0 0 0,1 0 0 0 0,0 0 0 0 0,-1-1 0 0 0,1 1 0 0 0,0 0 0 0 0,-1 0 0 0 0,-16-4 0 0 0,-226-26 73 0 0,167 23-82 0 0,-153 1 7 0 0,146 7-60 0 0,59-4 44 0 0,24 3 18 0 0,0 0-1 0 0,0 0 1 0 0,0 0-1 0 0,0 0 0 0 0,-1 0 1 0 0,1 0-1 0 0,0 0 1 0 0,0 0-1 0 0,0 0 1 0 0,0 0-1 0 0,0 0 1 0 0,0 0-1 0 0,0 0 1 0 0,0 0-1 0 0,0 0 1 0 0,0 0-1 0 0,0 0 1 0 0,0 0-1 0 0,0 0 1 0 0,0 0-1 0 0,0 0 0 0 0,-1 0 1 0 0,1 0-1 0 0,0 0 1 0 0,0 0-1 0 0,0 0 1 0 0,0 0-1 0 0,0 0 1 0 0,0 0-1 0 0,0-1 1 0 0,0 1-1 0 0,0 0 1 0 0,0 0-1 0 0,0 0 1 0 0,0 0-1 0 0,0 0 1 0 0,0 0-1 0 0,0 0 0 0 0,0 0 1 0 0,0 0-1 0 0,0 0 1 0 0,0 0-1 0 0,0 0 1 0 0,0 0-1 0 0,0-1 1 0 0,0 1-1 0 0,0 0 1 0 0,0 0-1 0 0,0 0 1 0 0,0 0-1 0 0,0 0 1 0 0,0 0-1 0 0,0 0 1 0 0,0 0-1 0 0,0 0 0 0 0,0 0 1 0 0,1 0-1 0 0,-1 0 1 0 0,0 0-1 0 0,0 0 1 0 0,0 0-1 0 0,0 0 1 0 0,0 0-1 0 0,0-1 1 0 0,0 1-1 0 0,0 0 1 0 0,14-3-11 0 0,25-2 12 0 0,1 2-1 0 0,0 2 1 0 0,69 8-1 0 0,-56-4 9 0 0,37 5 118 0 0,-75-6-113 0 0,1 1-1 0 0,-1 1 1 0 0,26 9-1 0 0,-40-12-13 0 0,0-1 0 0 0,1 1 0 0 0,-1 0 0 0 0,0-1 0 0 0,1 1 0 0 0,-1 0 0 0 0,0 0 0 0 0,0 0 0 0 0,0 0 0 0 0,0 0 0 0 0,2 1 0 0 0,-3-1 0 0 0,0-1 0 0 0,0 1 0 0 0,0-1 0 0 0,1 0 0 0 0,-1 1 0 0 0,0-1 0 0 0,0 1 0 0 0,0-1 0 0 0,0 1 0 0 0,0-1 0 0 0,0 0 0 0 0,0 1 0 0 0,0-1 0 0 0,0 1 1 0 0,0-1-1 0 0,0 1 0 0 0,0-1 0 0 0,0 1 0 0 0,0-1 0 0 0,0 0 0 0 0,0 1 0 0 0,-1-1 0 0 0,1 1 0 0 0,0 0 0 0 0,-2 0 5 0 0,1 1 0 0 0,-1-1-1 0 0,1 0 1 0 0,-1 1 0 0 0,1-1 0 0 0,-1 0-1 0 0,0 0 1 0 0,0 0 0 0 0,1 0 0 0 0,-1 0-1 0 0,0-1 1 0 0,0 1 0 0 0,0 0 0 0 0,-3 0-1 0 0,-25 3 107 0 0,0 0 1 0 0,0-2-1 0 0,-52-3 0 0 0,26 0 68 0 0,-266-21-17 0 0,180 9-132 0 0,-8 5-30 0 0,-72-8 0 0 0,29-22-20 0 0,129 23 1 0 0,-1 3 1 0 0,-87-6-1 0 0,36 13-116 0 0,-104-3 18 0 0,154 11-35 0 0,-69 10 0 0 0,117-11 68 0 0,0 2 0 0 0,0 0 0 0 0,-34 12 0 0 0,52-16 72 0 0,-1 0-1 0 0,0 0 1 0 0,1 0 0 0 0,-1 1-1 0 0,1-1 1 0 0,-1 0 0 0 0,0 1-1 0 0,1-1 1 0 0,-1 0-1 0 0,1 1 1 0 0,-1-1 0 0 0,1 1-1 0 0,-1-1 1 0 0,1 0 0 0 0,-1 1-1 0 0,1-1 1 0 0,-1 1-1 0 0,1 0 1 0 0,0-1 0 0 0,-1 1-1 0 0,1 0 1 0 0,0 0 7 0 0,0-1 1 0 0,0 1 0 0 0,0-1-1 0 0,1 1 1 0 0,-1-1-1 0 0,0 0 1 0 0,0 1-1 0 0,1-1 1 0 0,-1 0-1 0 0,0 1 1 0 0,1-1-1 0 0,-1 0 1 0 0,0 1 0 0 0,1-1-1 0 0,-1 0 1 0 0,0 1-1 0 0,1-1 1 0 0,-1 0-1 0 0,1 0 1 0 0,-1 0-1 0 0,1 1 1 0 0,0-1-1 0 0,31 8-157 0 0,-30-8 131 0 0,297 45-90 0 0,-230-36 290 0 0,290 19 745 0 0,2-27 268 0 0,-126-10-628 0 0,130 0-284 0 0,-205 6 194 0 0,-158 3-414 0 0,0 0 0 0 0,1 0 0 0 0,-1 0-1 0 0,0 1 1 0 0,0-1 0 0 0,0 0 0 0 0,0 1-1 0 0,3 1 1 0 0,-6 1-50 0 0,-8 0 0 0 0,-8-2 5 0 0,1 0-1 0 0,-1-1 1 0 0,0-2-1 0 0,-18-2 1 0 0,0 0 36 0 0,-67-8 9 0 0,-57-5-36 0 0,-26 6-169 0 0,-158-13-330 0 0,-95 1-91 0 0,256 22 12 0 0,-11-1-122 0 0,2 17 128 0 0,184-14 426 0 0,0 1 1 0 0,1-1-1 0 0,-1 1 0 0 0,1 0 0 0 0,-8 4 1 0 0,37-1-335 0 0,96 7 48 0 0,-14-3 530 0 0,94 24 337 0 0,47 6 584 0 0,-173-31-715 0 0,214 31 460 0 0,173 18 442 0 0,-349-44-974 0 0,89 6-29 0 0,-95-16 428 0 0,-105-3-638 0 0,0 0 0 0 0,0 0 0 0 0,0 0-1 0 0,0 0 1 0 0,0 0 0 0 0,0-1 0 0 0,0 1-1 0 0,0 0 1 0 0,0 0 0 0 0,0 0 0 0 0,0 0 0 0 0,0 0-1 0 0,0 0 1 0 0,0 0 0 0 0,0 0 0 0 0,0 0-1 0 0,0 0 1 0 0,0 0 0 0 0,0 0 0 0 0,0 0 0 0 0,0 0-1 0 0,0 0 1 0 0,0-1 0 0 0,0 1 0 0 0,0 0-1 0 0,0 0 1 0 0,0 0 0 0 0,0 0 0 0 0,0 0 0 0 0,0 0-1 0 0,0 0 1 0 0,1 0 0 0 0,-1 0 0 0 0,0 0-1 0 0,0 0 1 0 0,0 0 0 0 0,0 0 0 0 0,0 0 0 0 0,0 0-1 0 0,0 0 1 0 0,0 0 0 0 0,0 0 0 0 0,0 0-1 0 0,0 0 1 0 0,0 0 0 0 0,0 0 0 0 0,0 0 0 0 0,0 0-1 0 0,1 0 1 0 0,-1 0 0 0 0,0 0 0 0 0,0 0-1 0 0,0 0 1 0 0,0 0 0 0 0,0 0 0 0 0,0 0 0 0 0,0 0-1 0 0,0 0 1 0 0,-8-4 121 0 0,-12-3-40 0 0,-50-9-114 0 0,-114-12 0 0 0,129 21-82 0 0,-231-22-248 0 0,-1 1-32 0 0,165 16-99 0 0,-218 9 0 0 0,-87 38-572 0 0,453-38 793 0 0,-1 1 0 0 0,44 3 1 0 0,65 11 401 0 0,-100-8-191 0 0,76 7 248 0 0,140 13 565 0 0,40 2-91 0 0,111 7-176 0 0,252-33 309 0 0,-591 1-644 0 0,-35 0 91 0 0,42-4 0 0 0,-64 2-113 0 0,-6-1-43 0 0,-10-3-3 0 0,-18-2-67 0 0,-237-32-156 0 0,57 10-130 0 0,-395-54-1077 0 0,571 80 1284 0 0,-181-14-445 0 0,178 16 289 0 0,0 2 0 0 0,0 2-1 0 0,-68 13 1 0 0,101-15 189 0 0,-23 6-114 0 0,24-7 96 0 0,1 1-1 0 0,-1 0 0 0 0,0-1 0 0 0,0 1 0 0 0,1 0 1 0 0,-1 0-1 0 0,0 0 0 0 0,1 0 0 0 0,-1 1 0 0 0,1-1 1 0 0,-2 2-1 0 0,3-3 29 0 0,0 1 1 0 0,0-1-1 0 0,0 0 1 0 0,1 1-1 0 0,-1-1 1 0 0,0 0-1 0 0,0 1 1 0 0,0-1 0 0 0,0 0-1 0 0,1 1 1 0 0,-1-1-1 0 0,0 0 1 0 0,0 1-1 0 0,1-1 1 0 0,-1 0-1 0 0,0 0 1 0 0,0 1-1 0 0,1-1 1 0 0,-1 0-1 0 0,0 0 1 0 0,1 0-1 0 0,-1 1 1 0 0,0-1-1 0 0,1 0 1 0 0,-1 0-1 0 0,0 0 1 0 0,1 0-1 0 0,-1 0 1 0 0,1 0-1 0 0,-1 0 1 0 0,0 0-1 0 0,1 0 1 0 0,-1 0-1 0 0,1 0 1 0 0,17 4-150 0 0,118-1 31 0 0,-53-3 313 0 0,87 7 292 0 0,136 2 436 0 0,110 13-552 0 0,-327-15-131 0 0,73 0 187 0 0,6 1 114 0 0,23 4-69 0 0,-177-13-379 0 0,-13 0-10 0 0,-8-2-14 0 0,-33-5 68 0 0,-63-4-1 0 0,59 8-119 0 0,-473-29-562 0 0,447 30 440 0 0,-97-1-78 0 0,123 5-67 0 0,-77 13 0 0 0,121-14 260 0 0,-13 2-343 0 0,16-2-85 0 0,25-4 35 0 0,410-7 848 0 0,-248 5-168 0 0,123 5 82 0 0,-309 1-299 0 0,-2 1-34 0 0,0-1 1 0 0,1 0 0 0 0,-1 1-1 0 0,0-1 1 0 0,0-1-1 0 0,1 1 1 0 0,-1 0-1 0 0,0 0 1 0 0,0-1 0 0 0,3 0-1 0 0,-28-4 397 0 0,-261 6 77 0 0,50 3-728 0 0,225-5 201 0 0,-321 0-702 0 0,322 1 673 0 0,0 1 0 0 0,1 0-1 0 0,-1 0 1 0 0,1 0 0 0 0,0 1-1 0 0,-1 0 1 0 0,-11 6 0 0 0,18-8 42 0 0,1 0 1 0 0,0 0 0 0 0,-1 0 0 0 0,1 1 0 0 0,0-1 0 0 0,-1 0 0 0 0,1 0 0 0 0,0 0 0 0 0,0 0 0 0 0,-1 1 0 0 0,1-1-1 0 0,0 0 1 0 0,0 0 0 0 0,0 0 0 0 0,-1 1 0 0 0,1-1 0 0 0,0 0 0 0 0,0 0 0 0 0,0 1 0 0 0,-1-1 0 0 0,1 0 0 0 0,0 1-1 0 0,0-1 1 0 0,0 0 0 0 0,0 0 0 0 0,0 1 0 0 0,0-1 0 0 0,0 0 0 0 0,0 1 0 0 0,0-1 0 0 0,0 0 0 0 0,0 1 0 0 0,0-1-1 0 0,0 1 1 0 0,10 5-357 0 0,16 0-216 0 0,-4-5 547 0 0,544 20 788 0 0,-547-21-739 0 0,158 3 153 0 0,-128 0-23 0 0,78 15-1 0 0,-124-17-150 0 0,21 5 48 0 0,-23-6-29 0 0,0 1-1 0 0,1-1 1 0 0,-1 0 0 0 0,0 1-1 0 0,0-1 1 0 0,0 1-1 0 0,0 0 1 0 0,0-1-1 0 0,0 1 1 0 0,0 0-1 0 0,0 0 1 0 0,0-1-1 0 0,-1 1 1 0 0,1 0-1 0 0,0 0 1 0 0,1 2 0 0 0,-2-3 1 0 0,0 1 1 0 0,0-1 0 0 0,0 1-1 0 0,0-1 1 0 0,0 1 0 0 0,-1-1 0 0 0,1 1-1 0 0,0-1 1 0 0,0 1 0 0 0,0-1-1 0 0,-1 0 1 0 0,1 1 0 0 0,0-1 0 0 0,0 1-1 0 0,-1-1 1 0 0,1 0 0 0 0,0 1-1 0 0,-1-1 1 0 0,1 0 0 0 0,0 1 0 0 0,-1-1-1 0 0,1 0 1 0 0,-1 1 0 0 0,1-1 0 0 0,0 0-1 0 0,-1 0 1 0 0,1 0 0 0 0,-1 1-1 0 0,1-1 1 0 0,-1 0 0 0 0,1 0 0 0 0,-1 0-1 0 0,1 0 1 0 0,-1 0 0 0 0,0 0-1 0 0,-21 4 198 0 0,20-3-179 0 0,-97 8 251 0 0,0-5 0 0 0,-140-10 0 0 0,221 5-302 0 0,-56-6-71 0 0,64 6 51 0 0,-1-1-1 0 0,1-1 0 0 0,0 0 1 0 0,1 0-1 0 0,-11-5 1 0 0,19 8 26 0 0,0-1 0 0 0,1 1 0 0 0,-1 0 1 0 0,0-1-1 0 0,0 1 0 0 0,0-1 1 0 0,0 1-1 0 0,1-1 0 0 0,-1 0 0 0 0,0 1 1 0 0,1-1-1 0 0,-1 0 0 0 0,0 1 1 0 0,1-1-1 0 0,-1 0 0 0 0,1 0 1 0 0,-1 1-1 0 0,1-1 0 0 0,0 0 0 0 0,-1 0 1 0 0,1 0-1 0 0,-1-1 0 0 0,1 1-11 0 0,1 0 0 0 0,-1 0-1 0 0,0 0 1 0 0,0 0 0 0 0,1 1-1 0 0,-1-1 1 0 0,0 0-1 0 0,1 0 1 0 0,-1 0 0 0 0,1 0-1 0 0,-1 1 1 0 0,1-1 0 0 0,-1 0-1 0 0,1 1 1 0 0,0-1 0 0 0,-1 0-1 0 0,1 1 1 0 0,1-2 0 0 0,3-1-91 0 0,1-1 0 0 0,0 1 1 0 0,0-1-1 0 0,12-3 0 0 0,12-2-18 0 0,0 2 0 0 0,41-6 0 0 0,-24 5 54 0 0,-7 2 50 0 0,-1 1 0 0 0,1 2 1 0 0,0 2-1 0 0,0 1 1 0 0,44 7-1 0 0,-82-7 28 0 0,29 6 0 0 0,-30-6 0 0 0,0 0 0 0 0,0 1 0 0 0,1-1 0 0 0,-1 0 0 0 0,0 1 0 0 0,0-1 0 0 0,0 1 0 0 0,0 0 0 0 0,1-1 0 0 0,-1 1 0 0 0,0 0 0 0 0,0-1 0 0 0,0 1 0 0 0,0 0 0 0 0,-1 0 0 0 0,1 0 0 0 0,0 0 0 0 0,0 0 0 0 0,1 2 0 0 0,-2-2 0 0 0,0-1 0 0 0,-1 1 0 0 0,1 0 0 0 0,0-1 0 0 0,0 1 0 0 0,0-1 0 0 0,0 1 0 0 0,-1 0 0 0 0,1-1 0 0 0,0 1 0 0 0,-1-1 0 0 0,1 1 0 0 0,0-1 0 0 0,-1 1 0 0 0,1-1 0 0 0,-1 1 0 0 0,1-1 0 0 0,0 1 0 0 0,-1-1 0 0 0,0 1 0 0 0,1-1 0 0 0,-1 0 0 0 0,1 1-1 0 0,-1-1 1 0 0,1 0 0 0 0,-1 0 0 0 0,0 1 0 0 0,-18 7 10 0 0,17-8-7 0 0,-34 10 223 0 0,-1-2-1 0 0,0-1 0 0 0,-1-2 1 0 0,-48 0-1 0 0,81-4-211 0 0,-15-1 8 0 0,-22-1-1 0 0,37 1-21 0 0,0-1 0 0 0,1 1-1 0 0,-1-1 1 0 0,1 0 0 0 0,0 0-1 0 0,-1-1 1 0 0,1 1 0 0 0,0-1-1 0 0,0 0 1 0 0,0 0 0 0 0,-5-4-1 0 0,9 6 1 0 0,-1-1 0 0 0,1 1 0 0 0,-1-1 1 0 0,1 1-1 0 0,-1-1 0 0 0,1 1 0 0 0,-1-1 0 0 0,1 1 0 0 0,0-1 0 0 0,-1 0 0 0 0,1 1 0 0 0,0-1 0 0 0,0 0 0 0 0,-1 1 0 0 0,1-1 0 0 0,0 0 1 0 0,0 1-1 0 0,0-1 0 0 0,0 0 0 0 0,0 1 0 0 0,0-1 0 0 0,0 0 0 0 0,0 1 0 0 0,0-1 0 0 0,0 0 0 0 0,0 1 0 0 0,0-1 0 0 0,1 0 1 0 0,-1 1-1 0 0,0-1 0 0 0,0 0 0 0 0,1 1 0 0 0,-1-1 0 0 0,0 1 0 0 0,1-1 0 0 0,-1 0 0 0 0,1 1 0 0 0,-1-1 0 0 0,1 1 0 0 0,-1-1 0 0 0,2 0 1 0 0,1-2-14 0 0,0 1 0 0 0,0-1 0 0 0,0 1 0 0 0,1 0 1 0 0,5-3-1 0 0,23-10-235 0 0,1 2 0 0 0,59-15 0 0 0,-69 23 226 0 0,1 0 0 0 0,1 2 0 0 0,-1 1-1 0 0,45 1 1 0 0,-48 4 22 0 0,-20-3 0 0 0,-1 0 0 0 0,1 0 0 0 0,0 0 0 0 0,0 1 0 0 0,-1-1 0 0 0,1 0 0 0 0,0 0 0 0 0,0 0 0 0 0,-1 1 0 0 0,1-1 0 0 0,0 0 0 0 0,-1 1 0 0 0,1-1 0 0 0,-1 1 0 0 0,1-1 0 0 0,0 1 0 0 0,-1-1 0 0 0,1 1 0 0 0,-1-1 0 0 0,1 1 0 0 0,-1-1 0 0 0,1 1 0 0 0,0 1 0 0 0,-2-2 0 0 0,1 1 0 0 0,0 0 0 0 0,-1-1 0 0 0,1 1 0 0 0,-1-1 0 0 0,1 1 0 0 0,-1 0 0 0 0,1-1 0 0 0,-1 1 0 0 0,1-1 0 0 0,-1 0 0 0 0,0 1 0 0 0,1-1 0 0 0,-1 1 0 0 0,0-1 0 0 0,1 0 0 0 0,-1 0 0 0 0,0 1 0 0 0,1-1 0 0 0,-1 0 0 0 0,-1 0 0 0 0,-17 5 0 0 0,18-5 0 0 0,-50 7 76 0 0,0-2 0 0 0,-1-2 0 0 0,-87-6 0 0 0,117 0-76 0 0,2 0 0 0 0,-1-1 0 0 0,-38-13 0 0 0,96 13-432 0 0,212-2 240 0 0,-148 4 256 0 0,-169-4 520 0 0,-35 7-57 0 0,23 1-596 0 0,-80-8-1 0 0,67-6 57 0 0,27 3 13 0 0,-73-1 1 0 0,107 12-1 0 0,-1 1 0 0 0,-56 14 0 0 0,19-4 0 0 0,-170 18 0 0 0,-79-2 0 0 0,238-21 0 0 0,54-3 0 0 0,-1-2 0 0 0,1-2 0 0 0,-1 0 0 0 0,1-1 0 0 0,-32-6 0 0 0,25 2 0 0 0,-47-1 0 0 0,18 2 0 0 0,-85-13 0 0 0,79 14 0 0 0,-1 3 0 0 0,-127 18 0 0 0,162-14-139 0 0,-39 8-298 0 0,63-13 331 0 0,11 0 52 0 0,5 0 1 0 0,43-3 70 0 0,58 4 0 0 0,-23 1 2 0 0,-74-2-18 0 0,573 15 1838 0 0,-413-7-1425 0 0,96 9 186 0 0,6 13-174 0 0,-178-21-178 0 0,36 10 101 0 0,-72-10-339 0 0,68 4-1 0 0,340 6 191 0 0,-252-16-72 0 0,-44 2-128 0 0,-87-3 117 0 0,-83-5-98 0 0,-1-1-1 0 0,1 1 1 0 0,0 0-1 0 0,-1 0 1 0 0,0 0-1 0 0,0 0 0 0 0,0 0 1 0 0,0 0-1 0 0,0 1 1 0 0,-4-4-1 0 0,-5-1-17 0 0,0 0-1 0 0,0 1 0 0 0,0 1 1 0 0,-18-7-1 0 0,-52-11-9 0 0,39 12-37 0 0,-24-6-31 0 0,0 3 1 0 0,0 2-1 0 0,-1 4 1 0 0,0 3 0 0 0,-87 3-1 0 0,103 5 77 0 0,-63 1 0 0 0,-83-11 0 0 0,-51 10 0 0 0,-160-2 0 0 0,272-1-216 0 0,-13 0-248 0 0,108-2 324 0 0,-67-12 0 0 0,40 1-247 0 0,0 3 0 0 0,-1 3 0 0 0,0 3-1 0 0,-72 6 1 0 0,128-1 275 0 0,6-2 40 0 0,1 2-1 0 0,-1-1 0 0 0,0 1 1 0 0,0 0-1 0 0,1 0 1 0 0,-1 1-1 0 0,0 0 0 0 0,-9 4 1 0 0,16-6 64 0 0,0 0 0 0 0,-1 0 1 0 0,1 0-1 0 0,0 1 0 0 0,0-1 0 0 0,0 0 0 0 0,0 0 1 0 0,-1 0-1 0 0,1 0 0 0 0,0 0 0 0 0,0 1 1 0 0,0-1-1 0 0,0 0 0 0 0,0 0 0 0 0,0 0 0 0 0,-1 1 1 0 0,1-1-1 0 0,0 0 0 0 0,0 0 0 0 0,0 0 1 0 0,0 1-1 0 0,0-1 0 0 0,0 0 0 0 0,0 0 1 0 0,0 1-1 0 0,0-1 0 0 0,0 0 0 0 0,0 0 0 0 0,0 0 1 0 0,0 1-1 0 0,0-1 0 0 0,0 0 0 0 0,0 1 1 0 0,7 6-179 0 0,10 2 105 0 0,-8-6 67 0 0,1 0 0 0 0,-1-1 0 0 0,1 1 0 0 0,19 0 0 0 0,44-1 31 0 0,-27-1 39 0 0,237 19 743 0 0,78 3-123 0 0,-176-19-181 0 0,229-2 150 0 0,-257-5-322 0 0,197 20 0 0 0,-59 4 109 0 0,-246-19-346 0 0,0-2-1 0 0,77-11 1 0 0,-23 1-7 0 0,-84 8-79 0 0,0 0 0 0 0,21-7 0 0 0,-40 9 0 0 0,0 0 0 0 0,1 0 0 0 0,-1 0-1 0 0,0 0 1 0 0,0 0 0 0 0,0 0 0 0 0,1 0-1 0 0,-1 0 1 0 0,0 0 0 0 0,0 0 0 0 0,0 0 0 0 0,0 0-1 0 0,0 0 1 0 0,1 0 0 0 0,-1-1 0 0 0,0 1 0 0 0,0 0-1 0 0,0 0 1 0 0,0 0 0 0 0,0 0 0 0 0,1 0-1 0 0,-1 0 1 0 0,0-1 0 0 0,0 1 0 0 0,0 0 0 0 0,0 0-1 0 0,0 0 1 0 0,0 0 0 0 0,0-1 0 0 0,0 1 0 0 0,0 0-1 0 0,0 0 1 0 0,0 0 0 0 0,0-1 0 0 0,0 1 0 0 0,0 0-1 0 0,0 0 1 0 0,0 0 0 0 0,0-1 0 0 0,0 1-1 0 0,-6-8 30 0 0,-11-5 85 0 0,-19-2-110 0 0,1 3 0 0 0,-45-10 1 0 0,-75-9-8 0 0,-145-2-407 0 0,84 13 132 0 0,88 9-132 0 0,-243 11-1 0 0,65-6 303 0 0,187 1-69 0 0,-115-10-337 0 0,179 11 472 0 0,-125 0-136 0 0,-136 38 178 0 0,235-23 0 0 0,-72-5 0 0 0,143-6 0 0 0,-102 7 0 0 0,112-7-8 0 0,0-1-1 0 0,0 1 0 0 0,0 0 1 0 0,0 0-1 0 0,0 0 1 0 0,0 0-1 0 0,0 0 0 0 0,1 0 1 0 0,-1 0-1 0 0,0 0 0 0 0,0 0 1 0 0,0 0-1 0 0,0-1 1 0 0,0 1-1 0 0,0 0 0 0 0,0 0 1 0 0,0 0-1 0 0,0 0 1 0 0,0 0-1 0 0,0 0 0 0 0,0 0 1 0 0,0 0-1 0 0,0 0 0 0 0,0-1 1 0 0,0 1-1 0 0,0 0 1 0 0,-1 0-1 0 0,1 0 0 0 0,0 0 1 0 0,0 0-1 0 0,0 0 1 0 0,0 0-1 0 0,0 0 0 0 0,0 0 1 0 0,0 0-1 0 0,0 0 1 0 0,0-1-1 0 0,0 1 0 0 0,0 0 1 0 0,0 0-1 0 0,0 0 0 0 0,0 0 1 0 0,-1 0-1 0 0,1 0 1 0 0,0 0-1 0 0,0 0 0 0 0,0 0 1 0 0,0 0-1 0 0,0 0 1 0 0,0 0-1 0 0,0 0 0 0 0,0 0 1 0 0,0 0-1 0 0,-1 0 0 0 0,1 0 1 0 0,0 0-1 0 0,0 0 1 0 0,0 0-1 0 0,0 0 0 0 0,0 0 1 0 0,0 0-1 0 0,0 0 1 0 0,0 0-1 0 0,0 0 0 0 0,-1 0 1 0 0,11-7-20 0 0,1-2-152 0 0,-8 7-174 0 0,-1-1-1 0 0,0 0 0 0 0,1 0 1 0 0,-1 0-1 0 0,0 0 0 0 0,-1 0 1 0 0,3-4-1 0 0,1-6-5392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7:21.805"/>
    </inkml:context>
    <inkml:brush xml:id="br0">
      <inkml:brushProperty name="width" value="0.05" units="cm"/>
      <inkml:brushProperty name="height" value="0.05" units="cm"/>
    </inkml:brush>
  </inkml:definitions>
  <inkml:trace contextRef="#ctx0" brushRef="#br0">200 129 1751 0 0,'-22'-8'113'0'0,"3"2"703"0"0,-28-12-1 0 0,47 18-812 0 0,0 0 0 0 0,0 0 0 0 0,0 0 0 0 0,0 0 0 0 0,0 0 0 0 0,0 0 0 0 0,0-1 0 0 0,-1 1 0 0 0,1 0 0 0 0,0 0 0 0 0,0 0 0 0 0,0 0 0 0 0,0 0 0 0 0,0 0 0 0 0,0 0 0 0 0,0 0 0 0 0,0 0 0 0 0,0 0-1 0 0,0 0 1 0 0,0-1 0 0 0,0 1 0 0 0,0 0 0 0 0,0 0 0 0 0,0 0 0 0 0,0 0 0 0 0,0 0 0 0 0,0 0 0 0 0,0 0 0 0 0,0 0 0 0 0,0-1 0 0 0,0 1 0 0 0,0 0 0 0 0,0 0 0 0 0,0 0 0 0 0,0 0 0 0 0,0 0 0 0 0,0 0-1 0 0,0 0 1 0 0,0 0 0 0 0,0 0 0 0 0,0-1 0 0 0,0 1 0 0 0,0 0 0 0 0,0 0 0 0 0,0 0 0 0 0,0 0 0 0 0,0 0 0 0 0,0 0 0 0 0,1 0 0 0 0,-1 0 0 0 0,0 0 0 0 0,0 0 0 0 0,0 0 0 0 0,0 0 0 0 0,0 0 0 0 0,0 0-1 0 0,0 0 1 0 0,0 0 0 0 0,0-1 0 0 0,1 1 0 0 0,-1 0 0 0 0,0 0 0 0 0,0 0 0 0 0,0 0 0 0 0,0 0 0 0 0,0 0 0 0 0,11-2-62 0 0,-10 2-9 0 0,3 2-4 0 0,1 0 61 0 0,8 3-6 0 0,1 0 1 0 0,-1 0-1 0 0,1-1 0 0 0,18 2 0 0 0,19-5 420 0 0,0-3-1 0 0,64-9 1 0 0,-3-1 435 0 0,-66 8-663 0 0,2 0 139 0 0,-1 1 0 0 0,1 3 0 0 0,52 6-1 0 0,-87-4-304 0 0,1 1 2 0 0,0-2 1 0 0,0 1-1 0 0,0-1 0 0 0,0-1 0 0 0,20-3 0 0 0,-19 2 185 0 0,-27 4 136 0 0,-7-2 79 0 0,0 0 0 0 0,-22-3 0 0 0,-2 1-153 0 0,-18 0-102 0 0,-58 1 117 0 0,29-2-217 0 0,1 0 14 0 0,61 3-17 0 0,-214 2 64 0 0,215-4-107 0 0,-59-2 91 0 0,75 3-89 0 0,1 1 1 0 0,-1 1-1 0 0,0-1 0 0 0,1 2 0 0 0,-19 6 0 0 0,22-7-96 0 0,7-2 83 0 0,0 0-1 0 0,0 0 1 0 0,0 0-1 0 0,0 0 1 0 0,0 0-1 0 0,0 0 1 0 0,0 0-1 0 0,-1 0 1 0 0,1 0-1 0 0,0 0 1 0 0,0 0-1 0 0,0 0 1 0 0,0 0-1 0 0,0 0 1 0 0,0 0-1 0 0,0 0 1 0 0,-1 1-1 0 0,1-1 1 0 0,0 0-1 0 0,0 0 1 0 0,0 0-1 0 0,0 0 1 0 0,0 0-1 0 0,0-1 1 0 0,0 1-1 0 0,-1 0 1 0 0,1 0-1 0 0,0 0 1 0 0,0 0-1 0 0,0 0 1 0 0,0 0-1 0 0,0 0 1 0 0,0 0-1 0 0,0 0 1 0 0,0 0-1 0 0,-1 0 1 0 0,1 0-1 0 0,0 0 1 0 0,0 0-1 0 0,0 0 1 0 0,0-1-1 0 0,0 1 1 0 0,0 0-1 0 0,0 0 1 0 0,0 0-1 0 0,0 0 1 0 0,0 0-1 0 0,0 0 1 0 0,0 0-1 0 0,0 0 1 0 0,0-1-1 0 0,0 1 1 0 0,0 0-1 0 0,0 0 1 0 0,0 0-1 0 0,5-4 2 0 0,-1 2 0 0 0,0-1 0 0 0,1 1 0 0 0,-1 0 0 0 0,1 1 0 0 0,-1-1 0 0 0,1 1 0 0 0,0 0 0 0 0,5-1 0 0 0,94-3 3 0 0,84-10-190 0 0,167-37 661 0 0,-215 45 1996 0 0,-108 10-2214 0 0,-90 5-66 0 0,-113-3-179 0 0,-1 1-12 0 0,-135 21 52 0 0,305-27-81 0 0,-1 1 31 0 0,0-1 1 0 0,1 1-1 0 0,-1-1 0 0 0,0 0 1 0 0,0 0-1 0 0,0 0 1 0 0,0-1-1 0 0,0 1 0 0 0,0-1 1 0 0,0 1-1 0 0,-4-3 1 0 0,7 3-24 0 0,-1-2-8 0 0,9-2-36 0 0,15 0 40 0 0,0 2 0 0 0,0 0 0 0 0,0 2 0 0 0,25 1 0 0 0,31 1 16 0 0,28-7-29 0 0,236 2-126 0 0,-207 17 165 0 0,-133-14 18 0 0,-3 0-14 0 0,1 0 0 0 0,-1 0 0 0 0,0-1 0 0 0,1 1 0 0 0,-1 0-1 0 0,0 0 1 0 0,1 0 0 0 0,-1 0 0 0 0,1 0 0 0 0,-1 0 0 0 0,0 1 0 0 0,1-1 0 0 0,-1 0 0 0 0,0 0 0 0 0,1 0 0 0 0,-1 0 0 0 0,0 0 0 0 0,1 0 0 0 0,-1 1 0 0 0,0-1 0 0 0,1 0 0 0 0,-1 0 0 0 0,0 1 0 0 0,1-1 0 0 0,-1 0-1 0 0,0 0 1 0 0,0 1 0 0 0,1-1 0 0 0,-3 1 10 0 0,1 0 1 0 0,-1 0-1 0 0,1 0 0 0 0,-1 0 0 0 0,1-1 0 0 0,-1 1 0 0 0,0-1 1 0 0,1 1-1 0 0,-1-1 0 0 0,0 0 0 0 0,-3 1 0 0 0,2-1 24 0 0,-25 5 127 0 0,0-2 0 0 0,-42 0 0 0 0,31-2 6 0 0,-268 2 285 0 0,222-3-398 0 0,35 0-58 0 0,-83-11 0 0 0,111 6 77 0 0,15 3-36 0 0,-1 0 0 0 0,1 1 0 0 0,-12-1 1 0 0,76 4-256 0 0,84 0 82 0 0,-32-10-13 0 0,153-4 146 0 0,-144 17-1 0 0,-98-3 0 0 0,0 1 0 0 0,-1 1 0 0 0,37 11 0 0 0,-32-4-10 0 0,-254-28 212 0 0,0 24-128 0 0,42 1-137 0 0,185-8 62 0 0,-82-2 17 0 0,70 1-8 0 0,0-1-1 0 0,0 0 1 0 0,-23-8-1 0 0,37 10-7 0 0,0 0 0 0 0,0 0 0 0 0,0-1 0 0 0,0 1 0 0 0,0 0 0 0 0,1-1 0 0 0,-1 1 0 0 0,0 0 0 0 0,0-1 0 0 0,0 1 0 0 0,0-1 0 0 0,1 0 0 0 0,-1 1 0 0 0,0-1 0 0 0,0 1 0 0 0,1-1 0 0 0,-1 0 0 0 0,0 0 0 0 0,1 1 0 0 0,-1-1 0 0 0,1 0 0 0 0,-1 0 0 0 0,1 0 0 0 0,0 0 0 0 0,-1-1 0 0 0,0 0 0 0 0,9 0 0 0 0,84 2-91 0 0,-52 1 2 0 0,60-6 0 0 0,121-19 77 0 0,-156 19 13 0 0,93 7-1 0 0,-151-1-11 0 0,0-1 50 0 0,0 0 1 0 0,0 1-1 0 0,0 0 1 0 0,0 1 0 0 0,-1-1-1 0 0,10 4 1 0 0,-7 3-90 0 0,-103-15 101 0 0,12 0-38 0 0,-282 24 1362 0 0,281-10-1238 0 0,57-5-137 0 0,0-1 0 0 0,-52-4 0 0 0,41-2 0 0 0,36 5 0 0 0,11-2-212 0 0,387-25-8 0 0,-347 25 230 0 0,75 6-1 0 0,-87-2 56 0 0,1 3 0 0 0,-36-4-81 0 0,0 0-1 0 0,0 0 1 0 0,0 0-1 0 0,1 0 1 0 0,-1 1-1 0 0,0-1 1 0 0,-1 1-1 0 0,1 0 1 0 0,4 3-1 0 0,-6-5 17 0 0,-1 0 0 0 0,0 0 0 0 0,0 1 0 0 0,0-1 0 0 0,0 0 0 0 0,1 0 0 0 0,-1 0 0 0 0,0 0 0 0 0,0 0 0 0 0,0 1 0 0 0,0-1 0 0 0,0 0 0 0 0,0 0 0 0 0,1 0 0 0 0,-1 1 0 0 0,0-1 0 0 0,0 0 0 0 0,0 0 0 0 0,0 0 0 0 0,0 1 0 0 0,0-1 0 0 0,0 0 0 0 0,0 0 0 0 0,0 0 0 0 0,0 1 0 0 0,0-1 0 0 0,0 0 0 0 0,0 0 0 0 0,0 0 0 0 0,0 1 0 0 0,0-1 0 0 0,0 0 0 0 0,-1 0 0 0 0,1 0 0 0 0,0 0 0 0 0,0 1 0 0 0,0-1 0 0 0,0 0 0 0 0,0 0 0 0 0,-1 1 0 0 0,-9 3 0 0 0,-17-1 0 0 0,25-2 0 0 0,-332 18 0 0 0,330-19 0 0 0,-140 5 0 0 0,118-5 0 0 0,1-2 0 0 0,0-1 0 0 0,-42-10 0 0 0,53 10-12 0 0,8 2-1 0 0,-1-1 0 0 0,1 0 0 0 0,-11-4 0 0 0,14-2 13 0 0,12 6-13 0 0,19 2-14 0 0,11 0 3 0 0,-6-3 24 0 0,2 0 0 0 0,56 1 0 0 0,144 36 64 0 0,-77-16-19 0 0,-70-10-26 0 0,-64-5-19 0 0,-14-2 0 0 0,0 1 0 0 0,0-1 0 0 0,0-1 0 0 0,0 0 0 0 0,20-3 0 0 0,49-13 64 0 0,-74 14-64 0 0,-5 1 0 0 0,-13 1 0 0 0,-33 3 0 0 0,36-3 0 0 0,-174 1 0 0 0,80-3 0 0 0,-160 10 0 0 0,262-8-4 0 0,-56 0-26 0 0,-65-9 0 0 0,102 5 30 0 0,20 4 0 0 0,0 0 0 0 0,-1-1 0 0 0,1 1 0 0 0,0-1 0 0 0,0 1 0 0 0,-1-1 0 0 0,1 1 0 0 0,0-1 0 0 0,0 0 0 0 0,0 1 0 0 0,0-1 0 0 0,0 0 0 0 0,0 0 0 0 0,-1-1 0 0 0,2 1 0 0 0,1-1 0 0 0,2 2 0 0 0,2 1 0 0 0,13 3-29 0 0,21 8-1 0 0,-25-7 8 0 0,-1-1 0 0 0,1 0 0 0 0,-1-1 0 0 0,1-1-1 0 0,18 1 1 0 0,150-12 33 0 0,-61 1 42 0 0,-121 8-48 0 0,0 0 0 0 0,1-1 0 0 0,-1 1 0 0 0,1 0 0 0 0,-1 0 0 0 0,1 0 0 0 0,-1 0 0 0 0,0 0 0 0 0,1 0 0 0 0,-1 1 0 0 0,1-1 0 0 0,-1 0 0 0 0,1 0 0 0 0,-1 0 0 0 0,0 0-1 0 0,1 0 1 0 0,-1 1 0 0 0,1-1 0 0 0,-1 0 0 0 0,0 0 0 0 0,1 1 0 0 0,-1-1 0 0 0,0 0 0 0 0,1 0 0 0 0,-1 1 0 0 0,0-1 0 0 0,0 0 0 0 0,1 1 0 0 0,-1-1 0 0 0,0 1 0 0 0,1 0 0 0 0,-4 11-754 0 0,2-8 159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7:32.638"/>
    </inkml:context>
    <inkml:brush xml:id="br0">
      <inkml:brushProperty name="width" value="0.05" units="cm"/>
      <inkml:brushProperty name="height" value="0.05" units="cm"/>
    </inkml:brush>
  </inkml:definitions>
  <inkml:trace contextRef="#ctx0" brushRef="#br0">1 92 455 0 0,'7'-4'651'0'0,"1"-1"-1"0"0,12-9 0 0 0,-15 9-192 0 0,0 1 0 0 0,1 1 0 0 0,0-1 0 0 0,10-5-1 0 0,1 4 249 0 0,0 1-1 0 0,0 0 0 0 0,1 1 1 0 0,-1 1-1 0 0,20-1 1 0 0,18-2 244 0 0,91-7 920 0 0,-121 12-1435 0 0,0 2-1 0 0,0 0 1 0 0,46 10 0 0 0,78 13-371 0 0,-139-25-62 0 0,-9 0 10 0 0,0 0 1 0 0,0 0-1 0 0,0-1 0 0 0,-1 1 0 0 0,1 0 1 0 0,0 0-1 0 0,0 1 0 0 0,0-1 0 0 0,0 0 1 0 0,0 0-1 0 0,0 0 0 0 0,0 0 1 0 0,0 1-1 0 0,-1-1 0 0 0,1 1 0 0 0,0-1 1 0 0,1 1-1 0 0,0 0 159 0 0,-8-2 243 0 0,-218 8 39 0 0,51 1-164 0 0,102-5-113 0 0,47-1-109 0 0,0-1-1 0 0,1-1 1 0 0,-1-1-1 0 0,-34-6 1 0 0,58 7-56 0 0,0 0 1 0 0,-1 0-1 0 0,1 0 0 0 0,-1-1 1 0 0,1 1-1 0 0,-1 0 1 0 0,1 0-1 0 0,-1 0 0 0 0,0 0 1 0 0,1 0-1 0 0,-1 0 0 0 0,1 0 1 0 0,-1 0-1 0 0,1 0 0 0 0,-1 0 1 0 0,1 0-1 0 0,-1 0 1 0 0,1 0-1 0 0,-1 0 0 0 0,1 1 1 0 0,-1-1-1 0 0,1 0 0 0 0,-1 0 1 0 0,1 1-1 0 0,-1-1 1 0 0,1 0-1 0 0,0 0 0 0 0,-1 1 1 0 0,1-1-1 0 0,-1 1 0 0 0,1-1 1 0 0,0 0-1 0 0,-1 1 1 0 0,1-1-1 0 0,0 1 0 0 0,0-1 1 0 0,-1 1-1 0 0,1-1 0 0 0,0 1 1 0 0,0-1-1 0 0,0 1 1 0 0,-1-1-1 0 0,1 1 0 0 0,0-1 1 0 0,0 1-1 0 0,0-1 0 0 0,0 1 1 0 0,0-1-1 0 0,0 1 0 0 0,0-1 1 0 0,0 1-1 0 0,1 0 1 0 0,2 3-66 0 0,-2-2 48 0 0,1 0 0 0 0,0 0 0 0 0,0 0 0 0 0,0-1-1 0 0,0 1 1 0 0,0-1 0 0 0,0 1 0 0 0,0-1 0 0 0,1 0-1 0 0,-1 0 1 0 0,0 0 0 0 0,1 0 0 0 0,-1 0 0 0 0,1 0 0 0 0,-1-1-1 0 0,1 1 1 0 0,-1-1 0 0 0,5 0 0 0 0,22 0 7 0 0,344-11 435 0 0,-232-5 215 0 0,24-3 121 0 0,-161 19-731 0 0,-2 0 2 0 0,1-1-1 0 0,-1 1 1 0 0,1 0-1 0 0,-1 0 0 0 0,1 0 1 0 0,-1 0-1 0 0,1 0 1 0 0,-1 1-1 0 0,1-1 1 0 0,-1 1-1 0 0,4 1 1 0 0,-5-1-36 0 0,-1-1 1 0 0,0 1 0 0 0,0-1 0 0 0,-1 1 0 0 0,1-1 0 0 0,0 1 0 0 0,0-1 0 0 0,0 0-1 0 0,0 1 1 0 0,0-1 0 0 0,0 1 0 0 0,-1-1 0 0 0,1 1 0 0 0,0-1 0 0 0,0 0 0 0 0,-1 1-1 0 0,1-1 1 0 0,0 1 0 0 0,-1-1 0 0 0,1 0 0 0 0,0 1 0 0 0,-1-1 0 0 0,1 0 0 0 0,0 0-1 0 0,-1 1 1 0 0,1-1 0 0 0,-1 0 0 0 0,1 0 0 0 0,-1 1 0 0 0,-14 8 206 0 0,-7 0-178 0 0,-1-1-1 0 0,-44 9 1 0 0,-51 2-296 0 0,81-14 239 0 0,-275 25-431 0 0,167-19 236 0 0,140-11 214 0 0,0 0 1 0 0,-1 0 0 0 0,1 0-1 0 0,0-1 1 0 0,0 1 0 0 0,0-1-1 0 0,0-1 1 0 0,0 1 0 0 0,-7-3-1 0 0,12 3 0 0 0,0 1 0 0 0,-1 0 0 0 0,1 0 0 0 0,0 0 0 0 0,-1 0 0 0 0,1-1 0 0 0,0 1 0 0 0,0 0 0 0 0,-1 0 0 0 0,1 0 0 0 0,0-1 0 0 0,0 1 0 0 0,-1 0 0 0 0,1-1 0 0 0,0 1 0 0 0,0 0 0 0 0,0 0 0 0 0,0-1 0 0 0,-1 1 0 0 0,1 0 0 0 0,0-1 0 0 0,0 1 0 0 0,0 0 1 0 0,0-1-1 0 0,0 1 0 0 0,0-1 0 0 0,0 1 0 0 0,0 0 0 0 0,0-1 0 0 0,0 1 0 0 0,0 0 0 0 0,0-1 0 0 0,0 1 0 0 0,0 0 0 0 0,0-1 0 0 0,1 1 0 0 0,-1-1-26 0 0,1 0 1 0 0,0 0-1 0 0,0 0 1 0 0,0 0-1 0 0,0 0 1 0 0,0 1-1 0 0,-1-1 1 0 0,2 0-1 0 0,-1 1 1 0 0,0-1-1 0 0,1 0 1 0 0,3-1-97 0 0,0 0-1 0 0,0 0 1 0 0,1 1 0 0 0,6-2 0 0 0,321-34-516 0 0,-298 34 689 0 0,92-5 121 0 0,-122 8-147 0 0,1 0 1 0 0,-1 1-1 0 0,1-1 1 0 0,7 3-1 0 0,-30 1 603 0 0,-484-25-236 0 0,494 21-385 0 0,-37-6-16 0 0,40 5 17 0 0,1 0 1 0 0,-1 0-1 0 0,1 0 1 0 0,0 0-1 0 0,0-1 0 0 0,0 1 1 0 0,0-1-1 0 0,0 0 0 0 0,0 0 1 0 0,-4-3-1 0 0,7 5-8 0 0,0 0 0 0 0,0-1 0 0 0,0 1 0 0 0,0 0 0 0 0,-1 0-1 0 0,1 0 1 0 0,0 0 0 0 0,0 0 0 0 0,0 0 0 0 0,0-1 0 0 0,0 1 0 0 0,0 0-1 0 0,0 0 1 0 0,0 0 0 0 0,0 0 0 0 0,-1-1 0 0 0,1 1 0 0 0,0 0 0 0 0,0 0 0 0 0,0 0-1 0 0,0-1 1 0 0,0 1 0 0 0,0 0 0 0 0,0 0 0 0 0,0 0 0 0 0,0-1 0 0 0,0 1-1 0 0,0 0 1 0 0,1 0 0 0 0,-1 0 0 0 0,0 0 0 0 0,0-1 0 0 0,0 1 0 0 0,0 0-1 0 0,0 0 1 0 0,0 0 0 0 0,0-1 0 0 0,9-3-55 0 0,11-1 29 0 0,-19 5 34 0 0,16-2-25 0 0,0 1-1 0 0,18 1 0 0 0,5 0-65 0 0,122 0-788 0 0,-20 1 690 0 0,-115-2 185 0 0,144-1 205 0 0,-116 3 15 0 0,61 11 1 0 0,-116-12-221 0 0,20 4 53 0 0,-19-4-46 0 0,-1 1 0 0 0,1-1 0 0 0,0 0 0 0 0,-1 0 0 0 0,1 0 0 0 0,0 1 0 0 0,-1-1 0 0 0,1 0 0 0 0,-1 1 0 0 0,1-1 0 0 0,0 0 0 0 0,-1 1 0 0 0,1-1 0 0 0,-1 1 0 0 0,1-1 0 0 0,-1 1-1 0 0,0-1 1 0 0,1 1 0 0 0,-1-1 0 0 0,1 1 0 0 0,-1 0 0 0 0,0-1 0 0 0,0 1 0 0 0,1-1 0 0 0,-1 2 0 0 0,0-2 1 0 0,0 1 0 0 0,0-1-1 0 0,-1 1 1 0 0,1-1 0 0 0,0 1-1 0 0,-1-1 1 0 0,1 0 0 0 0,0 1 0 0 0,-1-1-1 0 0,1 1 1 0 0,0-1 0 0 0,-1 0-1 0 0,1 1 1 0 0,-1-1 0 0 0,1 0-1 0 0,0 0 1 0 0,-1 1 0 0 0,1-1-1 0 0,-1 0 1 0 0,1 0 0 0 0,-1 0 0 0 0,1 1-1 0 0,-1-1 1 0 0,1 0 0 0 0,-1 0-1 0 0,0 0 1 0 0,-18 2 302 0 0,15-1-278 0 0,-86 5 148 0 0,27-1-209 0 0,-89-7 0 0 0,124 1 32 0 0,-74-6-506 0 0,94 4 284 0 0,11-2-39 0 0,12-2-199 0 0,-14 7 315 0 0,4-1-16 0 0,46-7-107 0 0,0 2 0 0 0,56 1 0 0 0,-27 5 468 0 0,-138 1 1454 0 0,-57-1-1558 0 0,74-1-89 0 0,15 0 27 0 0,-1 0-1 0 0,-29-6 1 0 0,30 5-39 0 0,22 2 0 0 0,-1 0 0 0 0,1-1 0 0 0,-1 1 0 0 0,1-1 0 0 0,-1 0 0 0 0,1 0 0 0 0,0 0 0 0 0,-1-1 0 0 0,-4-2 0 0 0,9 4 0 0 0,0 0 0 0 0,0 0 0 0 0,0 0-1 0 0,0 0 1 0 0,-1 0 0 0 0,1 0 0 0 0,0 0 0 0 0,0 0-1 0 0,0 0 1 0 0,0 0 0 0 0,0 0 0 0 0,0-1-1 0 0,0 1 1 0 0,0 0 0 0 0,0 0 0 0 0,0 0 0 0 0,0 0-1 0 0,-1 0 1 0 0,1 0 0 0 0,0 0 0 0 0,0 0 0 0 0,0 0-1 0 0,0-1 1 0 0,0 1 0 0 0,0 0 0 0 0,0 0 0 0 0,0 0-1 0 0,0 0 1 0 0,0 0 0 0 0,0 0 0 0 0,0 0-1 0 0,0 0 1 0 0,0 0 0 0 0,0-1 0 0 0,0 1 0 0 0,0 0-1 0 0,0 0 1 0 0,0 0 0 0 0,0 0 0 0 0,0 0 0 0 0,0 0-1 0 0,0 0 1 0 0,1 0 0 0 0,-1-1 0 0 0,5-1-33 0 0,10-1-7 0 0,-13 2 50 0 0,27-2-37 0 0,0 0 1 0 0,56 2-1 0 0,-42 2-29 0 0,12-1 6 0 0,0 3 0 0 0,-1 2 0 0 0,58 13 0 0 0,-16-4 114 0 0,-96-14-63 0 0,0 0-1 0 0,1 0 0 0 0,-1 1 1 0 0,0-1-1 0 0,0 0 1 0 0,1 0-1 0 0,-1 0 1 0 0,0 0-1 0 0,1 0 0 0 0,-1 1 1 0 0,0-1-1 0 0,0 0 1 0 0,0 0-1 0 0,1 0 0 0 0,-1 1 1 0 0,0-1-1 0 0,0 0 1 0 0,0 0-1 0 0,1 1 0 0 0,-1-1 1 0 0,0 0-1 0 0,0 0 1 0 0,0 1-1 0 0,0-1 1 0 0,0 0-1 0 0,0 0 0 0 0,1 1 1 0 0,-1-1-1 0 0,0 0 1 0 0,0 1-1 0 0,0-1 0 0 0,0 0 1 0 0,0 1-1 0 0,0-1 1 0 0,0 0-1 0 0,-5 14 36 0 0,2-3 5 0 0,3-11-40 0 0,0 0 0 0 0,0 0 0 0 0,0 1 0 0 0,0-1-1 0 0,0 0 1 0 0,0 0 0 0 0,0 0 0 0 0,0 1 0 0 0,0-1 0 0 0,0 0 0 0 0,0 0 0 0 0,0 0 0 0 0,0 1-1 0 0,0-1 1 0 0,0 0 0 0 0,0 0 0 0 0,0 0 0 0 0,1 0 0 0 0,-1 1 0 0 0,0-1 0 0 0,0 0 0 0 0,0 0 0 0 0,0 0-1 0 0,0 0 1 0 0,1 0 0 0 0,-1 0 0 0 0,0 1 0 0 0,0-1 0 0 0,0 0 0 0 0,0 0 0 0 0,1 0 0 0 0,-1 0 0 0 0,0 0-1 0 0,0 0 1 0 0,0 0 0 0 0,1 0 0 0 0,-1 0 0 0 0,0 0 0 0 0,0 0 0 0 0,0 0 0 0 0,1 0 0 0 0,-118-1 551 0 0,79 1-358 0 0,87-3-196 0 0,-37 1-13 0 0,1 1 0 0 0,-1 0 1 0 0,1 1-1 0 0,24 4 0 0 0,-24-2 25 0 0,-10-2-15 0 0,-1 0-1 0 0,0 0 1 0 0,0 1 0 0 0,1-1 0 0 0,-1 1-1 0 0,0-1 1 0 0,0 1 0 0 0,0 0 0 0 0,0 0-1 0 0,1 0 1 0 0,-1 0 0 0 0,0 0-1 0 0,2 3 1 0 0,-14-2 123 0 0,4-2-96 0 0,1 0 67 0 0,0 0 0 0 0,0 0 0 0 0,0 0-1 0 0,-8 3 1 0 0,11-3-66 0 0,0 0-1 0 0,0 0 1 0 0,0-1-1 0 0,0 1 0 0 0,0 0 1 0 0,0-1-1 0 0,0 1 1 0 0,0-1-1 0 0,0 1 1 0 0,1-1-1 0 0,-1 0 1 0 0,0 0-1 0 0,-3-2 1 0 0,-13-4 62 0 0,3 5-66 0 0,0 1-1 0 0,0 1 0 0 0,0 1 0 0 0,1 0 1 0 0,-1 0-1 0 0,-16 5 0 0 0,7-1-18 0 0,44-3 74 0 0,16-3-81 0 0,-13 0-37 0 0,0 0 1 0 0,44 7-1 0 0,-166-3 44 0 0,55-3 0 0 0,0 1 0 0 0,-74-8 0 0 0,95 2 0 0 0,0 2 0 0 0,0 1 0 0 0,0 1 0 0 0,0 0 0 0 0,-32 5 0 0 0,-44 20-66 0 0,80-18 68 0 0,12-4-54 0 0,13-5 35 0 0,12-7 24 0 0,-18 9-7 0 0,1 1 0 0 0,-1 0 0 0 0,1 0 0 0 0,-1 0 0 0 0,1-1 0 0 0,-1 1-1 0 0,0 0 1 0 0,1-1 0 0 0,-1 1 0 0 0,1 0 0 0 0,-1-1 0 0 0,0 1 0 0 0,1 0 0 0 0,-1-1 0 0 0,0 1 0 0 0,1-1 0 0 0,-1 1 0 0 0,0-1 0 0 0,0 1 0 0 0,0-1 0 0 0,1 1 0 0 0,-1-1-1 0 0,0 1 1 0 0,0-1 0 0 0,0 1 0 0 0,0-1 0 0 0,0 0 0 0 0,-2-1 0 0 0,-11 0 0 0 0,11 2-16 0 0,-30 3 59 0 0,30-3-64 0 0,0 0 1 0 0,0 1-1 0 0,-1 0 0 0 0,1-1 0 0 0,0 1 0 0 0,0 0 1 0 0,0 0-1 0 0,0 0 0 0 0,0 1 0 0 0,1-1 0 0 0,-1 0 0 0 0,0 1 1 0 0,0-1-1 0 0,-1 2 0 0 0,0 2-651 0 0,-2-2-195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7:26.506"/>
    </inkml:context>
    <inkml:brush xml:id="br0">
      <inkml:brushProperty name="width" value="0.05" units="cm"/>
      <inkml:brushProperty name="height" value="0.05" units="cm"/>
    </inkml:brush>
  </inkml:definitions>
  <inkml:trace contextRef="#ctx0" brushRef="#br0">181 82 1807 0 0,'-71'-82'615'0'0,"72"83"-562"0"0,-1-1 0 0 0,0 0 0 0 0,0 0 0 0 0,0 0 0 0 0,0 1 1 0 0,1-1-1 0 0,-1 0 0 0 0,0 0 0 0 0,0 1 0 0 0,0-1 0 0 0,0 0 0 0 0,0 0 0 0 0,0 1 0 0 0,0-1 0 0 0,0 0 0 0 0,0 0 0 0 0,0 1 0 0 0,0-1 0 0 0,0 0 0 0 0,0 0 1 0 0,0 1-1 0 0,0-1 0 0 0,0 0 0 0 0,0 0 0 0 0,0 1 0 0 0,0-1 0 0 0,0 0 0 0 0,0 0 0 0 0,0 1 0 0 0,0-1 0 0 0,-1 0 0 0 0,1 0 0 0 0,0 1 0 0 0,0-1 0 0 0,0 0 0 0 0,0 0 1 0 0,-1 0-1 0 0,1 1 0 0 0,0-1 0 0 0,0 0 0 0 0,0 0 0 0 0,-1 0 0 0 0,1 0 0 0 0,0 0 0 0 0,0 1 0 0 0,-1-1 0 0 0,1 0 0 0 0,0 0 0 0 0,0 0 0 0 0,-1 0 0 0 0,1 0 1 0 0,0 0-1 0 0,0 0 0 0 0,-1 0 0 0 0,1 0 0 0 0,0 0 0 0 0,-1 0 0 0 0,1 0 0 0 0,0 0 0 0 0,0 0 0 0 0,-1 0 0 0 0,1 0 0 0 0,0 0 0 0 0,-1-1 0 0 0,3 4-31 0 0,1-1-1 0 0,-1 1 1 0 0,1-1-1 0 0,-1 0 0 0 0,1 1 1 0 0,0-1-1 0 0,0-1 1 0 0,0 1-1 0 0,0 0 0 0 0,0-1 1 0 0,0 1-1 0 0,0-1 1 0 0,0 0-1 0 0,1 0 1 0 0,-1 0-1 0 0,0-1 0 0 0,7 1 1 0 0,167 15 2217 0 0,-20-3-1530 0 0,-2-1-256 0 0,20 3 72 0 0,-156-13-525 0 0,-11-2 0 0 0,0 1 0 0 0,-1 0 0 0 0,14 3 0 0 0,-20-3 85 0 0,-6 0 116 0 0,-3-1 219 0 0,-2 0-192 0 0,0 0 0 0 0,0 0-1 0 0,-12 2 1 0 0,-5 1-130 0 0,-190 15-52 0 0,-93 2 645 0 0,199-25-219 0 0,108 5-430 0 0,-3 2-24 0 0,6-1-27 0 0,0-1 5 0 0,0 0 0 0 0,0 1 0 0 0,0-1 0 0 0,0 0 0 0 0,0 1 0 0 0,1-1 0 0 0,-1 0 0 0 0,0 1 0 0 0,0-1 0 0 0,0 0 0 0 0,0 0 1 0 0,1 1-1 0 0,-1-1 0 0 0,0 0 0 0 0,0 0 0 0 0,1 1 0 0 0,-1-1 0 0 0,0 0 0 0 0,0 0 0 0 0,1 1 0 0 0,-1-1 0 0 0,0 0 0 0 0,1 0 0 0 0,-1 0 0 0 0,0 0 0 0 0,1 0 0 0 0,-1 0 0 0 0,1 1 0 0 0,9 1-15 0 0,0 1 0 0 0,0-1 1 0 0,0-1-1 0 0,11 0 0 0 0,337-25-143 0 0,-260 14 142 0 0,52 8 393 0 0,-113 3-250 0 0,-474 25 1038 0 0,367-20-1050 0 0,-127-2-111 0 0,129-5 0 0 0,-12 0 82 0 0,79 1-89 0 0,1 0 1 0 0,-1 0 0 0 0,1 0 0 0 0,0 0 0 0 0,-1 0 0 0 0,1 0 0 0 0,-1 0 0 0 0,1-1-1 0 0,0 1 1 0 0,-1 0 0 0 0,1 0 0 0 0,-1 0 0 0 0,1 0 0 0 0,0-1 0 0 0,-1 1-1 0 0,1 0 1 0 0,0 0 0 0 0,-1-1 0 0 0,1 1 0 0 0,0 0 0 0 0,-1-1 0 0 0,1 1 7 0 0,0-1 0 0 0,0 1 0 0 0,0 0 0 0 0,0 0 1 0 0,0 0-1 0 0,0-1 0 0 0,0 1 0 0 0,0 0 0 0 0,1 0 0 0 0,-1 0 1 0 0,0-1-1 0 0,0 1 0 0 0,0 0 0 0 0,0 0 0 0 0,0 0 1 0 0,1 0-1 0 0,-1-1 0 0 0,0 1 0 0 0,0 0 0 0 0,0 0 1 0 0,0 0-1 0 0,1 0 0 0 0,-1 0 0 0 0,0 0 0 0 0,0-1 1 0 0,0 1-1 0 0,1 0 0 0 0,-1 0 0 0 0,0 0 0 0 0,0 0 1 0 0,1 0-1 0 0,-1 0 0 0 0,0 0 0 0 0,0 0 0 0 0,0 0 1 0 0,1 0-1 0 0,-1 0 0 0 0,0 0 0 0 0,0 0 0 0 0,1 0 1 0 0,-1 0-1 0 0,0 1 0 0 0,0-1 0 0 0,1 0 0 0 0,138-10-143 0 0,-42 1 60 0 0,84-11 82 0 0,-113 11 0 0 0,0 2 0 0 0,80 3 0 0 0,-147 4 0 0 0,6 0 28 0 0,1 0 0 0 0,-1 1 0 0 0,0 0 0 0 0,0 0 0 0 0,0 1 0 0 0,0-1 0 0 0,14 7 0 0 0,-21-8-28 0 0,0 0 0 0 0,0 0 0 0 0,1 0 0 0 0,-1 0 0 0 0,0 0 0 0 0,0 0 0 0 0,0 0 0 0 0,0 0 0 0 0,0 0 0 0 0,1 0 0 0 0,-1 1 0 0 0,0-1 0 0 0,0 0 0 0 0,0 0 0 0 0,0 0 0 0 0,0 0 0 0 0,0 0 0 0 0,0 0 0 0 0,1 0 0 0 0,-1 1 0 0 0,0-1 0 0 0,0 0 0 0 0,0 0 0 0 0,0 0 0 0 0,0 0 0 0 0,0 0 0 0 0,0 1 0 0 0,0-1 0 0 0,0 0 0 0 0,0 0 0 0 0,0 0 0 0 0,0 0 0 0 0,0 1 0 0 0,0-1 0 0 0,0 0 0 0 0,0 0 0 0 0,0 0 0 0 0,0 0 0 0 0,0 1 0 0 0,0-1 0 0 0,0 0 0 0 0,0 0 0 0 0,0 0 0 0 0,0 0 0 0 0,0 0 0 0 0,0 1 0 0 0,-1-1 0 0 0,1 0 0 0 0,0 0 0 0 0,0 0 0 0 0,0 0 0 0 0,0 0 0 0 0,-12 5 0 0 0,-16 0 0 0 0,-73 3-83 0 0,-118 5 106 0 0,2-18 13 0 0,178 3-36 0 0,22 1 0 0 0,1 0 0 0 0,0-1 0 0 0,-1-1 0 0 0,-27-7 0 0 0,31 0 0 0 0,13 10 0 0 0,0 0 0 0 0,0 0 0 0 0,-1 0 0 0 0,1 0 0 0 0,0 0 0 0 0,0 0 0 0 0,0 0 0 0 0,-1 0 0 0 0,1-1 0 0 0,0 1 0 0 0,0 0 0 0 0,0 0 0 0 0,0 0 0 0 0,-1 0 0 0 0,1-1 0 0 0,0 1 0 0 0,0 0 0 0 0,0 0 0 0 0,0 0 0 0 0,0-1 0 0 0,0 1 0 0 0,0 0 0 0 0,-1 0 0 0 0,1 0 0 0 0,0-1 0 0 0,0 1 0 0 0,0 0 0 0 0,0 0 0 0 0,0 0 0 0 0,0-1 0 0 0,0 1 0 0 0,0 0 0 0 0,0 0 0 0 0,0-1 0 0 0,0 1 0 0 0,1 0 0 0 0,-1 0 0 0 0,0 0 0 0 0,0-1 0 0 0,0 1 0 0 0,0 0 0 0 0,0 0 0 0 0,0 0 0 0 0,0-1 0 0 0,1 1 0 0 0,-1 0 0 0 0,0 0 0 0 0,0 0 0 0 0,0 0 0 0 0,0-1 0 0 0,0 1 0 0 0,1 0 0 0 0,-1 0 0 0 0,0 0 0 0 0,0 0 0 0 0,0 0 0 0 0,1 0 0 0 0,-1 0 0 0 0,0-1 0 0 0,70-21 0 0 0,-21 13-59 0 0,0 3-1 0 0,58-1 0 0 0,101 10 7 0 0,-204-2 54 0 0,16-1 36 0 0,0 2 0 0 0,0 0 0 0 0,24 6-1 0 0,-43-8-31 0 0,0 0-1 0 0,0 1 0 0 0,0-1 1 0 0,0 0-1 0 0,0 1 1 0 0,-1-1-1 0 0,1 0 0 0 0,0 1 1 0 0,0-1-1 0 0,0 1 0 0 0,0-1 1 0 0,-1 1-1 0 0,1 0 0 0 0,0-1 1 0 0,0 2-1 0 0,-1-2-3 0 0,0 1-1 0 0,0-1 0 0 0,0 0 1 0 0,0 1-1 0 0,0-1 1 0 0,0 0-1 0 0,0 1 0 0 0,0-1 1 0 0,0 0-1 0 0,0 0 0 0 0,0 1 1 0 0,0-1-1 0 0,-1 0 1 0 0,1 0-1 0 0,0 1 0 0 0,0-1 1 0 0,0 0-1 0 0,0 0 1 0 0,-1 1-1 0 0,1-1 0 0 0,0 0 1 0 0,0 0-1 0 0,-1 0 1 0 0,1 0-1 0 0,0 1 0 0 0,0-1 1 0 0,-1 0-1 0 0,1 0 0 0 0,0 0 1 0 0,-1 0-1 0 0,-3 2-1 0 0,-1 0 0 0 0,0 0 0 0 0,0-1-1 0 0,-6 1 1 0 0,-226 28 1 0 0,197-28 0 0 0,0-1 0 0 0,-1-3 0 0 0,-76-12 0 0 0,113 14 0 0 0,0-1 0 0 0,0 0 0 0 0,0-1 0 0 0,0 1 0 0 0,0-1 0 0 0,0 0 0 0 0,-4-2 0 0 0,8 3 0 0 0,-1 1 0 0 0,1 0 0 0 0,-1-1 0 0 0,1 1 0 0 0,0-1 0 0 0,-1 1 0 0 0,1-1 0 0 0,-1 1 0 0 0,1 0 0 0 0,0-1 0 0 0,-1 0 0 0 0,1 1 0 0 0,0-1 0 0 0,0 1 0 0 0,-1-1 0 0 0,1 1 0 0 0,0-1 0 0 0,0 1 0 0 0,0-1 0 0 0,0 0 0 0 0,0 1 0 0 0,0-2 0 0 0,0 1 0 0 0,0 0 0 0 0,1 0 0 0 0,-1 1 0 0 0,1-1 0 0 0,-1 0 0 0 0,1 0 0 0 0,-1 0 0 0 0,1 0 0 0 0,0 0 0 0 0,-1 0 0 0 0,1 1 0 0 0,0-1 0 0 0,0 0 0 0 0,0 1 0 0 0,-1-1 0 0 0,1 1 0 0 0,2-2 0 0 0,9-4-5 0 0,1 1-1 0 0,0 0 0 0 0,0 1 1 0 0,1 0-1 0 0,-1 1 1 0 0,22-2-1 0 0,-11 1-19 0 0,25-4 25 0 0,0 2 0 0 0,0 2 0 0 0,54 2 0 0 0,-95 2 7 0 0,1 1 1 0 0,0 0-1 0 0,-1 0 0 0 0,1 1 0 0 0,-1 0 0 0 0,1 0 0 0 0,-1 1 0 0 0,10 4 0 0 0,-18-7-7 0 0,0 0 0 0 0,0 0 0 0 0,0 0-1 0 0,0 0 1 0 0,0 0 0 0 0,0 0 0 0 0,0 1-1 0 0,0-1 1 0 0,0 0 0 0 0,0 0 0 0 0,0 0-1 0 0,0 0 1 0 0,0 0 0 0 0,0 0 0 0 0,1 0-1 0 0,-1 0 1 0 0,0 0 0 0 0,0 0 0 0 0,0 0-1 0 0,0 1 1 0 0,0-1 0 0 0,0 0 0 0 0,0 0-1 0 0,0 0 1 0 0,0 0 0 0 0,0 0 0 0 0,0 0 0 0 0,0 0-1 0 0,0 0 1 0 0,0 0 0 0 0,0 0 0 0 0,0 1-1 0 0,0-1 1 0 0,0 0 0 0 0,-1 0 0 0 0,1 0-1 0 0,0 0 1 0 0,0 0 0 0 0,0 0 0 0 0,0 0-1 0 0,0 0 1 0 0,0 0 0 0 0,0 0 0 0 0,0 0-1 0 0,0 0 1 0 0,0 1 0 0 0,0-1 0 0 0,0 0-1 0 0,0 0 1 0 0,0 0 0 0 0,0 0 0 0 0,-1 0-1 0 0,1 0 1 0 0,0 0 0 0 0,0 0 0 0 0,0 0 0 0 0,-9 3-31 0 0,-8 1-13 0 0,-89 6 75 0 0,-116 4 66 0 0,221-14-100 0 0,-3 1-3 0 0,1-1-1 0 0,0 0 0 0 0,-1-1 0 0 0,1 1 0 0 0,-1 0 1 0 0,1-1-1 0 0,0 0 0 0 0,-6-1 0 0 0,9 1 7 0 0,0 1 0 0 0,0 0 0 0 0,0 0 0 0 0,0 0 0 0 0,0 0 0 0 0,0-1 0 0 0,0 1 0 0 0,0 0 0 0 0,0 0 0 0 0,0 0 0 0 0,0-1 0 0 0,0 1 0 0 0,0 0 0 0 0,0 0 0 0 0,0 0 0 0 0,0 0 0 0 0,0-1 0 0 0,0 1 0 0 0,0 0 0 0 0,0 0 0 0 0,0 0 0 0 0,0 0 0 0 0,0-1 0 0 0,0 1 0 0 0,0 0 0 0 0,1 0 0 0 0,-1 0 0 0 0,0 0 0 0 0,0 0 0 0 0,0-1 0 0 0,0 1 0 0 0,0 0 0 0 0,0 0 0 0 0,1 0 0 0 0,-1 0 0 0 0,0 0 0 0 0,0 0 0 0 0,0 0 0 0 0,0 0 0 0 0,1 0 0 0 0,-1 0 0 0 0,0-1 0 0 0,19-3 0 0 0,34-4-39 0 0,0 3 0 0 0,107 4 0 0 0,-2 3 220 0 0,-41 0-181 0 0,-112-2 0 0 0,-1 0-1 0 0,1 1 1 0 0,0-1-1 0 0,0 1 1 0 0,0 0-1 0 0,-1 1 1 0 0,1-1-1 0 0,-1 1 1 0 0,1 0-1 0 0,-1 0 1 0 0,1 0-1 0 0,-1 1 1 0 0,0-1-1 0 0,0 1 1 0 0,0 0 0 0 0,-1 0-1 0 0,1 1 1 0 0,-1-1-1 0 0,0 1 1 0 0,1 0-1 0 0,1 4 1 0 0,11 2-107 0 0,-20-14 95 0 0,-12-7 13 0 0,15 11 0 0 0,1 0 0 0 0,0-1 0 0 0,0 1-1 0 0,0 0 1 0 0,0 0 0 0 0,0 0 0 0 0,0 0 0 0 0,0 0-1 0 0,0-1 1 0 0,0 1 0 0 0,0 0 0 0 0,0 0-1 0 0,0 0 1 0 0,0 0 0 0 0,0-1 0 0 0,0 1 0 0 0,0 0-1 0 0,0 0 1 0 0,0 0 0 0 0,0 0 0 0 0,0-1-1 0 0,0 1 1 0 0,0 0 0 0 0,0 0 0 0 0,0 0 0 0 0,0 0-1 0 0,0 0 1 0 0,0-1 0 0 0,0 1 0 0 0,0 0-1 0 0,0 0 1 0 0,0 0 0 0 0,0 0 0 0 0,1 0 0 0 0,-1 0-1 0 0,0-1 1 0 0,0 1 0 0 0,0 0 0 0 0,0 0-1 0 0,1 0 1 0 0,0-1 2 0 0,-1 0 0 0 0,2 1-1 0 0,-1-1 1 0 0,0 0 0 0 0,0 1-1 0 0,0-1 1 0 0,0 1 0 0 0,0-1-1 0 0,0 1 1 0 0,1-1 0 0 0,1 1-1 0 0,34-4-2 0 0,-35 3 0 0 0,1 1 0 0 0,-1 0 0 0 0,1 1 0 0 0,-1-1 0 0 0,1 0 0 0 0,-1 1 0 0 0,0-1 0 0 0,1 1 0 0 0,-1 0 0 0 0,0-1 0 0 0,1 1 0 0 0,-1 0 0 0 0,0 1 0 0 0,0-1 0 0 0,2 2 0 0 0,-2 2 0 0 0,-2-4 0 0 0,0-1 0 0 0,0 0 0 0 0,0 1 0 0 0,0-1 0 0 0,-1 0 0 0 0,1 0 0 0 0,0 1 0 0 0,0-1 0 0 0,0 0 0 0 0,-1 0 0 0 0,1 0 0 0 0,0 1 0 0 0,0-1 0 0 0,-1 0 0 0 0,1 0 0 0 0,0 0 0 0 0,0 0 0 0 0,-1 0 0 0 0,1 1 0 0 0,0-1 0 0 0,-1 0 0 0 0,1 0 0 0 0,0 0 0 0 0,0 0 0 0 0,-1 0 0 0 0,1 0 0 0 0,0 0 0 0 0,-1 0 0 0 0,1 0 0 0 0,0 0 0 0 0,-1 0 0 0 0,1 0 0 0 0,0 0 0 0 0,0 0 0 0 0,-1-1 0 0 0,1 1 0 0 0,0 0 0 0 0,-1 0 0 0 0,1 0 0 0 0,0 0 0 0 0,-1-1 0 0 0,-8-1-8 0 0,-1 0 0 0 0,0 0 0 0 0,0 1 0 0 0,0 1 0 0 0,0-1 0 0 0,1 2 0 0 0,-16 1 0 0 0,16 0-12 0 0,0 0 0 0 0,0 0-1 0 0,-15 0 1 0 0,26-1 217 0 0,8 1-257 0 0,54 1-36 0 0,-39 2 96 0 0,-61-4-15 0 0,1 1 0 0 0,-54 11 0 0 0,74-11 10 0 0,-29-1 0 0 0,39-1 4 0 0,4 0 6 0 0,1 0-1 0 0,-1 0 1 0 0,1 1 0 0 0,-1-1-1 0 0,1-1 1 0 0,-1 1 0 0 0,0 0-1 0 0,1 0 1 0 0,-1 0-1 0 0,1 0 1 0 0,-1 0 0 0 0,1 0-1 0 0,-1-1 1 0 0,1 1-1 0 0,-1 0 1 0 0,1 0 0 0 0,-1-1-1 0 0,1 1 1 0 0,-1 0-1 0 0,1-1 1 0 0,-1 1 0 0 0,1-1-1 0 0,0 1 1 0 0,-1 0-1 0 0,1-1 1 0 0,0 1 0 0 0,-1-1-1 0 0,1 1 1 0 0,0-1-1 0 0,0 1 1 0 0,-1-1 0 0 0,1 0-1 0 0,-1-1 35 0 0,1 2-98 0 0,4-1-9 0 0,0-1 52 0 0,-2 1 20 0 0,-1 0-1 0 0,1 1 0 0 0,0-1 0 0 0,-1 1 1 0 0,1-1-1 0 0,0 1 0 0 0,-1-1 0 0 0,1 1 1 0 0,0 0-1 0 0,1 0 0 0 0,-1 1 108 0 0,-2-1-117 0 0,1 0 1 0 0,-1 0 0 0 0,0 0 0 0 0,0 0 0 0 0,1 1 0 0 0,-1-1 0 0 0,0 0 0 0 0,1 0 0 0 0,-1 0 0 0 0,0 0 0 0 0,0 0-1 0 0,1 0 1 0 0,-1 0 0 0 0,0 0 0 0 0,1 0 0 0 0,-1 0 0 0 0,0 0 0 0 0,0 0 0 0 0,1 0 0 0 0,-1 0 0 0 0,0-1-1 0 0,0 1 1 0 0,1 0 0 0 0,-1 0 0 0 0,0 0 0 0 0,0 0 0 0 0,1 0 0 0 0,-1-1 0 0 0,0 1 0 0 0,0 0 0 0 0,0 0 0 0 0,1 0-1 0 0,-1-1 1 0 0,0 1 0 0 0,1-1 149 0 0,17 0-75 0 0,-15 0-69 0 0,1 1-1 0 0,-1 0 0 0 0,1-1 1 0 0,-1 1-1 0 0,1 1 1 0 0,-1-1-1 0 0,4 1 0 0 0,26 8 1 0 0,-24-6-11 0 0,1 0 1 0 0,0-1-1 0 0,0 0 1 0 0,15 1-1 0 0,-23-2 10 0 0,-1-1 0 0 0,1 0 0 0 0,-1 1 0 0 0,1-1 0 0 0,-1 1 0 0 0,0 0 1 0 0,1-1-1 0 0,-1 1 0 0 0,0 0 0 0 0,2 1 0 0 0,-1 0 0 0 0,-106-17 65 0 0,103 15-64 0 0,1 0 0 0 0,0 0 0 0 0,0 0 0 0 0,0 0 0 0 0,0 0 0 0 0,0 0 0 0 0,-1 0 0 0 0,1 0 0 0 0,0 0 0 0 0,0 0 0 0 0,0 0 0 0 0,0 0 0 0 0,-1 0 0 0 0,1 0 0 0 0,0 0 0 0 0,0 0 0 0 0,0 0 0 0 0,0 0 0 0 0,0 0 0 0 0,-1-1 0 0 0,1 1 0 0 0,0 0 0 0 0,0 0 0 0 0,0 0 0 0 0,0 0 0 0 0,0 0 0 0 0,0 0 0 0 0,0-1 0 0 0,0 1 0 0 0,-1 0 0 0 0,1 0 0 0 0,0 0 0 0 0,0 0 0 0 0,0 0 0 0 0,0-1 0 0 0,0 1 0 0 0,0 0 0 0 0,5-5 0 0 0,7-1 0 0 0,5 1-30 0 0,0 1-1 0 0,0 1 0 0 0,1 0 1 0 0,-1 2-1 0 0,26 0 0 0 0,4 4 31 0 0,-47-3 1 0 0,0 0 1 0 0,0 0-1 0 0,0 0 0 0 0,1 0 0 0 0,-1 0 0 0 0,0 0 1 0 0,0 0-1 0 0,0 0 0 0 0,0 0 0 0 0,1 0 0 0 0,-1 0 0 0 0,0 0 1 0 0,0 0-1 0 0,0 0 0 0 0,0 0 0 0 0,1 0 0 0 0,-1 0 0 0 0,0 0 1 0 0,0 0-1 0 0,0 0 0 0 0,0 0 0 0 0,0 0 0 0 0,1 1 1 0 0,-1-1-1 0 0,0 0 0 0 0,0 0 0 0 0,0 0 0 0 0,0 0 0 0 0,0 0 1 0 0,0 1-1 0 0,0-1 0 0 0,0 0 0 0 0,0 0 0 0 0,0 0 0 0 0,1 0 1 0 0,-1 0-1 0 0,0 1 0 0 0,0-1 0 0 0,0 0 0 0 0,0 0 1 0 0,0 0-1 0 0,0 0 0 0 0,0 1 0 0 0,0-1 0 0 0,0 0 0 0 0,3 8 28 0 0,3-3-42 0 0,-1-1 13 0 0,-5-2 2 0 0,-1-3-2 0 0,0 1 0 0 0,0 0 0 0 0,0 0 0 0 0,0 0 0 0 0,-1-1 0 0 0,1 1 0 0 0,0-1 0 0 0,0 1 0 0 0,0-1 0 0 0,0 1 0 0 0,1-1 0 0 0,-1 0 0 0 0,0 1 0 0 0,0-1 0 0 0,0 0 0 0 0,0 0 0 0 0,1 0 0 0 0,-2-1 0 0 0,-11-19 0 0 0,12 17 172 0 0,-1 1-1 0 0,-1-1 0 0 0,1 0 1 0 0,0 1-1 0 0,-4-4 0 0 0,5 5-110 0 0,-1 1-1 0 0,1 0 1 0 0,0 0-1 0 0,-1 0 1 0 0,1 1-1 0 0,0-1 1 0 0,-1 0-1 0 0,1 0 0 0 0,-1 1 1 0 0,1-1-1 0 0,-1 1 1 0 0,0-1-1 0 0,1 1 1 0 0,-1 0-1 0 0,0-1 1 0 0,-2 1-1 0 0,2 0-69 0 0,0 0 13 0 0,1 0 0 0 0,-1 0 0 0 0,1 0-1 0 0,-1 0 1 0 0,1 0 0 0 0,-1 0 0 0 0,1 0 0 0 0,-1 1 0 0 0,1-1 0 0 0,-1 1-1 0 0,1-1 1 0 0,0 1 0 0 0,-1-1 0 0 0,1 1 0 0 0,0 0 0 0 0,-1-1 0 0 0,1 1-1 0 0,-2 1 1 0 0,3-1-4 0 0,0 0 0 0 0,0 0 0 0 0,0-1 0 0 0,1 1 0 0 0,-1 0 0 0 0,0 0 0 0 0,0-1 0 0 0,0 1 0 0 0,1 0 0 0 0,-1-1 0 0 0,0 1 0 0 0,1 0 0 0 0,-1-1 0 0 0,0 1 0 0 0,1 0 0 0 0,-1-1 0 0 0,1 1 0 0 0,-1-1 0 0 0,2 2 0 0 0,1 1 0 0 0,0 0 0 0 0,1 0 0 0 0,0-1 0 0 0,6 5 0 0 0,12 8 0 0 0,-22-15 0 0 0,0 0 0 0 0,0 1 0 0 0,1-1 0 0 0,-1 0 0 0 0,0 0 0 0 0,0 0 0 0 0,0 0 0 0 0,1 0 0 0 0,-1 0 0 0 0,0 1 0 0 0,0-1 0 0 0,0 0 0 0 0,0 0 0 0 0,0 0 0 0 0,0 1 0 0 0,1-1 0 0 0,-1 0 0 0 0,0 0 0 0 0,0 0 0 0 0,0 1 0 0 0,0-1 0 0 0,0 0 0 0 0,0 0 0 0 0,0 0 0 0 0,0 1 0 0 0,0-1 0 0 0,0 0 0 0 0,0 0 0 0 0,0 0 0 0 0,0 1 0 0 0,0-1 0 0 0,0 0 0 0 0,0 1 0 0 0,-15 2 0 0 0,-1-2-40 0 0,4 0-491 0 0,-25 4 1 0 0,28-3-4977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7:28.170"/>
    </inkml:context>
    <inkml:brush xml:id="br0">
      <inkml:brushProperty name="width" value="0.05" units="cm"/>
      <inkml:brushProperty name="height" value="0.05" units="cm"/>
    </inkml:brush>
  </inkml:definitions>
  <inkml:trace contextRef="#ctx0" brushRef="#br0">59 53 5063 0 0,'2'-5'292'0'0,"1"0"0"0"0,1 0-1 0 0,-1 0 1 0 0,1 0-1 0 0,0 1 1 0 0,0 0-1 0 0,0 0 1 0 0,9-7-1 0 0,-11 10-174 0 0,0 1 0 0 0,0-1 0 0 0,-1 0 1 0 0,1 1-1 0 0,0-1 0 0 0,0 1 0 0 0,0 0 0 0 0,0 0 0 0 0,0-1 0 0 0,0 1 0 0 0,0 1 0 0 0,0-1 0 0 0,0 0 0 0 0,0 0 0 0 0,-1 1 0 0 0,1-1 0 0 0,0 1 0 0 0,0-1 0 0 0,0 1 0 0 0,2 1 0 0 0,3 2 267 0 0,0 1-1 0 0,0 0 1 0 0,10 10-1 0 0,-12-11-329 0 0,0 1 0 0 0,0-1 0 0 0,0-1-1 0 0,1 1 1 0 0,7 3 0 0 0,3-1 274 0 0,27 5 1 0 0,-21-5 307 0 0,-19-6-579 0 0,1 2-15 0 0,-4-1-98 0 0,-22 3-11 0 0,-111 15 587 0 0,115-17-297 0 0,1-2 0 0 0,-1 0-1 0 0,1-1 1 0 0,-1-1 0 0 0,-32-7-1 0 0,50 9-215 0 0,-1 0-1 0 0,0 0 0 0 0,1-1 1 0 0,-1 1-1 0 0,1 0 1 0 0,-1 0-1 0 0,1-1 0 0 0,-1 1 1 0 0,1 0-1 0 0,-1 0 0 0 0,1-1 1 0 0,0 1-1 0 0,-1 0 1 0 0,1-1-1 0 0,-1 1 0 0 0,1-1 1 0 0,0 1-1 0 0,-1-1 0 0 0,1 1 1 0 0,0 0-1 0 0,-1-2 1 0 0,-2-3-1614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7:33.752"/>
    </inkml:context>
    <inkml:brush xml:id="br0">
      <inkml:brushProperty name="width" value="0.05" units="cm"/>
      <inkml:brushProperty name="height" value="0.05" units="cm"/>
    </inkml:brush>
  </inkml:definitions>
  <inkml:trace contextRef="#ctx0" brushRef="#br0">0 13 2303 0 0,'1'0'82'0'0,"-1"-1"-1"0"0,0 0 0 0 0,0 1 0 0 0,1-1 0 0 0,-1 0 0 0 0,0 1 0 0 0,1-1 1 0 0,-1 1-1 0 0,0-1 0 0 0,1 0 0 0 0,-1 1 0 0 0,1-1 0 0 0,-1 1 0 0 0,1-1 0 0 0,0 1 1 0 0,-1 0-1 0 0,1-1 0 0 0,-1 1 0 0 0,1-1 0 0 0,0 1 0 0 0,-1 0 0 0 0,1 0 1 0 0,0-1-1 0 0,-1 1 0 0 0,1 0 0 0 0,1 0 843 0 0,-5 18-1480 0 0,1-12 516 0 0,2 3 10 0 0,2-7 30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E23C8-781C-4E6E-88A1-36D6D5CE15A6}" type="datetimeFigureOut">
              <a:rPr lang="en-IE" smtClean="0"/>
              <a:t>27/05/2025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DD9C3-EAAA-4015-9A45-49661F14325D}" type="slidenum">
              <a:rPr lang="en-IE" smtClean="0"/>
              <a:t>‹#›</a:t>
            </a:fld>
            <a:endParaRPr lang="en-IE"/>
          </a:p>
        </p:txBody>
      </p:sp>
    </p:spTree>
    <p:extLst>
      <p:ext uri="{BB962C8B-B14F-4D97-AF65-F5344CB8AC3E}">
        <p14:creationId xmlns:p14="http://schemas.microsoft.com/office/powerpoint/2010/main" val="676422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kern="1200" dirty="0">
                <a:solidFill>
                  <a:schemeClr val="tx1"/>
                </a:solidFill>
                <a:effectLst/>
                <a:latin typeface="+mn-lt"/>
                <a:ea typeface="+mn-ea"/>
                <a:cs typeface="+mn-cs"/>
              </a:rPr>
              <a:t>Sponsored by the Department of Education and Skills and the National Council for Curriculum and Assessment.  It originated in the early school leavers’ programmes initiated by  the Curriculum Development Unit. Currently the programme is operating in 226 schools throughout the country</a:t>
            </a:r>
          </a:p>
          <a:p>
            <a:endParaRPr lang="en-IE" sz="1200" b="0" i="0" kern="1200" dirty="0">
              <a:solidFill>
                <a:schemeClr val="tx1"/>
              </a:solidFill>
              <a:effectLst/>
              <a:latin typeface="+mn-lt"/>
              <a:ea typeface="+mn-ea"/>
              <a:cs typeface="+mn-cs"/>
            </a:endParaRPr>
          </a:p>
          <a:p>
            <a:r>
              <a:rPr lang="en-IE" sz="1200" b="0" i="0" kern="1200" dirty="0">
                <a:solidFill>
                  <a:schemeClr val="tx1"/>
                </a:solidFill>
                <a:effectLst/>
                <a:latin typeface="+mn-lt"/>
                <a:ea typeface="+mn-ea"/>
                <a:cs typeface="+mn-cs"/>
              </a:rPr>
              <a:t>Thanks for work</a:t>
            </a:r>
            <a:r>
              <a:rPr lang="en-IE" sz="1200" b="0" i="0" kern="1200" baseline="0" dirty="0">
                <a:solidFill>
                  <a:schemeClr val="tx1"/>
                </a:solidFill>
                <a:effectLst/>
                <a:latin typeface="+mn-lt"/>
                <a:ea typeface="+mn-ea"/>
                <a:cs typeface="+mn-cs"/>
              </a:rPr>
              <a:t> last year</a:t>
            </a:r>
          </a:p>
          <a:p>
            <a:endParaRPr lang="en-IE" dirty="0"/>
          </a:p>
        </p:txBody>
      </p:sp>
      <p:sp>
        <p:nvSpPr>
          <p:cNvPr id="4" name="Slide Number Placeholder 3"/>
          <p:cNvSpPr>
            <a:spLocks noGrp="1"/>
          </p:cNvSpPr>
          <p:nvPr>
            <p:ph type="sldNum" sz="quarter" idx="10"/>
          </p:nvPr>
        </p:nvSpPr>
        <p:spPr/>
        <p:txBody>
          <a:bodyPr/>
          <a:lstStyle/>
          <a:p>
            <a:fld id="{1F35E59F-CC29-4D94-8EC7-04525057E991}" type="slidenum">
              <a:rPr lang="en-IE" smtClean="0"/>
              <a:t>30</a:t>
            </a:fld>
            <a:endParaRPr lang="en-IE"/>
          </a:p>
        </p:txBody>
      </p:sp>
    </p:spTree>
    <p:extLst>
      <p:ext uri="{BB962C8B-B14F-4D97-AF65-F5344CB8AC3E}">
        <p14:creationId xmlns:p14="http://schemas.microsoft.com/office/powerpoint/2010/main" val="4281136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JCSP is a social inclusion programme that is aimed at students who are identified as being at risk of being socially or academically isolated or at risk of early school leaving before the Junior Cycle has been achieved</a:t>
            </a:r>
          </a:p>
          <a:p>
            <a:endParaRPr lang="en-IE" dirty="0"/>
          </a:p>
          <a:p>
            <a:endParaRPr lang="en-IE" dirty="0"/>
          </a:p>
          <a:p>
            <a:r>
              <a:rPr lang="en-IE" dirty="0"/>
              <a:t>The JC with a plus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Junior Certificate Schools Programme is run in conjunction with the Junior Certificate. </a:t>
            </a:r>
          </a:p>
          <a:p>
            <a:endParaRPr lang="en-IE" dirty="0"/>
          </a:p>
        </p:txBody>
      </p:sp>
      <p:sp>
        <p:nvSpPr>
          <p:cNvPr id="4" name="Slide Number Placeholder 3"/>
          <p:cNvSpPr>
            <a:spLocks noGrp="1"/>
          </p:cNvSpPr>
          <p:nvPr>
            <p:ph type="sldNum" sz="quarter" idx="10"/>
          </p:nvPr>
        </p:nvSpPr>
        <p:spPr/>
        <p:txBody>
          <a:bodyPr/>
          <a:lstStyle/>
          <a:p>
            <a:fld id="{1F35E59F-CC29-4D94-8EC7-04525057E991}" type="slidenum">
              <a:rPr lang="en-IE" smtClean="0"/>
              <a:t>31</a:t>
            </a:fld>
            <a:endParaRPr lang="en-IE"/>
          </a:p>
        </p:txBody>
      </p:sp>
    </p:spTree>
    <p:extLst>
      <p:ext uri="{BB962C8B-B14F-4D97-AF65-F5344CB8AC3E}">
        <p14:creationId xmlns:p14="http://schemas.microsoft.com/office/powerpoint/2010/main" val="132626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1) Literacy Initiatives </a:t>
            </a:r>
          </a:p>
          <a:p>
            <a:r>
              <a:rPr lang="en-IE" dirty="0"/>
              <a:t>B) Storytelling </a:t>
            </a:r>
          </a:p>
          <a:p>
            <a:r>
              <a:rPr lang="en-IE" dirty="0"/>
              <a:t>D) Digital Storytelling </a:t>
            </a:r>
          </a:p>
          <a:p>
            <a:r>
              <a:rPr lang="en-IE" dirty="0"/>
              <a:t>E) Book Review </a:t>
            </a:r>
          </a:p>
          <a:p>
            <a:r>
              <a:rPr lang="en-IE" dirty="0"/>
              <a:t>F) Digital Portfolio </a:t>
            </a:r>
          </a:p>
          <a:p>
            <a:r>
              <a:rPr lang="en-IE" dirty="0"/>
              <a:t>G) JCSP Newsletter / Yearbook </a:t>
            </a:r>
          </a:p>
          <a:p>
            <a:r>
              <a:rPr lang="en-IE" dirty="0"/>
              <a:t> </a:t>
            </a:r>
          </a:p>
          <a:p>
            <a:r>
              <a:rPr lang="en-IE" dirty="0"/>
              <a:t>2) Reading Initiatives </a:t>
            </a:r>
          </a:p>
          <a:p>
            <a:r>
              <a:rPr lang="en-IE" dirty="0"/>
              <a:t>A) ‘Who Wants to be a Word Millionaire?’ </a:t>
            </a:r>
          </a:p>
          <a:p>
            <a:r>
              <a:rPr lang="en-IE" dirty="0"/>
              <a:t>C) Reading Challenge </a:t>
            </a:r>
          </a:p>
          <a:p>
            <a:r>
              <a:rPr lang="en-IE" dirty="0"/>
              <a:t>D) Reading Challenge Top Up </a:t>
            </a:r>
          </a:p>
          <a:p>
            <a:r>
              <a:rPr lang="en-IE" dirty="0"/>
              <a:t>G) Paired Reading </a:t>
            </a:r>
          </a:p>
          <a:p>
            <a:r>
              <a:rPr lang="en-IE" dirty="0"/>
              <a:t>I) Drop Everything and Read (DEAR) </a:t>
            </a:r>
          </a:p>
          <a:p>
            <a:r>
              <a:rPr lang="en-IE" dirty="0"/>
              <a:t> </a:t>
            </a:r>
          </a:p>
          <a:p>
            <a:r>
              <a:rPr lang="en-IE" dirty="0"/>
              <a:t> </a:t>
            </a:r>
          </a:p>
          <a:p>
            <a:r>
              <a:rPr lang="en-IE" dirty="0"/>
              <a:t> </a:t>
            </a:r>
          </a:p>
          <a:p>
            <a:r>
              <a:rPr lang="en-IE" dirty="0"/>
              <a:t> </a:t>
            </a:r>
            <a:r>
              <a:rPr lang="en-IE" b="1" dirty="0"/>
              <a:t>Pages 3) Numeracy Initiatives </a:t>
            </a:r>
          </a:p>
          <a:p>
            <a:r>
              <a:rPr lang="en-IE" dirty="0"/>
              <a:t>A) School-based Numeracy </a:t>
            </a:r>
          </a:p>
          <a:p>
            <a:r>
              <a:rPr lang="en-IE" dirty="0"/>
              <a:t>B) Number Millionaire </a:t>
            </a:r>
          </a:p>
          <a:p>
            <a:r>
              <a:rPr lang="en-IE" dirty="0"/>
              <a:t>C) Digital Device </a:t>
            </a:r>
          </a:p>
          <a:p>
            <a:r>
              <a:rPr lang="en-IE" dirty="0"/>
              <a:t> </a:t>
            </a:r>
          </a:p>
          <a:p>
            <a:r>
              <a:rPr lang="en-IE" dirty="0"/>
              <a:t>4) Subject Specific Initiatives </a:t>
            </a:r>
          </a:p>
          <a:p>
            <a:r>
              <a:rPr lang="en-IE" dirty="0"/>
              <a:t>            </a:t>
            </a:r>
            <a:r>
              <a:rPr lang="en-IE" dirty="0" err="1"/>
              <a:t>Gaeilge</a:t>
            </a:r>
            <a:r>
              <a:rPr lang="en-IE" dirty="0"/>
              <a:t>: </a:t>
            </a:r>
          </a:p>
          <a:p>
            <a:r>
              <a:rPr lang="en-IE" dirty="0"/>
              <a:t>A)        </a:t>
            </a:r>
            <a:r>
              <a:rPr lang="en-IE" dirty="0" err="1"/>
              <a:t>Maidin</a:t>
            </a:r>
            <a:r>
              <a:rPr lang="en-IE" dirty="0"/>
              <a:t> </a:t>
            </a:r>
            <a:r>
              <a:rPr lang="en-IE" dirty="0" err="1"/>
              <a:t>Gaeilge</a:t>
            </a:r>
            <a:r>
              <a:rPr lang="en-IE" dirty="0"/>
              <a:t> </a:t>
            </a:r>
          </a:p>
          <a:p>
            <a:r>
              <a:rPr lang="en-IE" dirty="0"/>
              <a:t>B) F) Physical Education </a:t>
            </a:r>
          </a:p>
          <a:p>
            <a:r>
              <a:rPr lang="en-IE" dirty="0"/>
              <a:t>G) Dance (</a:t>
            </a:r>
            <a:r>
              <a:rPr lang="en-IE" dirty="0" err="1"/>
              <a:t>incl</a:t>
            </a:r>
            <a:r>
              <a:rPr lang="en-IE" dirty="0"/>
              <a:t> </a:t>
            </a:r>
            <a:r>
              <a:rPr lang="en-IE" dirty="0" err="1"/>
              <a:t>Ceili</a:t>
            </a:r>
            <a:r>
              <a:rPr lang="en-IE" dirty="0"/>
              <a:t>) </a:t>
            </a:r>
          </a:p>
          <a:p>
            <a:r>
              <a:rPr lang="en-IE" dirty="0"/>
              <a:t> </a:t>
            </a:r>
          </a:p>
          <a:p>
            <a:endParaRPr lang="en-IE" dirty="0"/>
          </a:p>
          <a:p>
            <a:r>
              <a:rPr lang="en-IE" dirty="0"/>
              <a:t> </a:t>
            </a:r>
          </a:p>
          <a:p>
            <a:r>
              <a:rPr lang="en-IE" dirty="0"/>
              <a:t>K) Field Trip </a:t>
            </a:r>
          </a:p>
          <a:p>
            <a:r>
              <a:rPr lang="en-IE" dirty="0"/>
              <a:t>L) History </a:t>
            </a:r>
          </a:p>
          <a:p>
            <a:r>
              <a:rPr lang="en-IE" dirty="0"/>
              <a:t>M) Geography </a:t>
            </a:r>
          </a:p>
          <a:p>
            <a:r>
              <a:rPr lang="en-IE" dirty="0"/>
              <a:t>N) Music </a:t>
            </a:r>
          </a:p>
          <a:p>
            <a:r>
              <a:rPr lang="en-IE" dirty="0"/>
              <a:t>O) Home Economics </a:t>
            </a:r>
          </a:p>
          <a:p>
            <a:r>
              <a:rPr lang="en-IE" dirty="0"/>
              <a:t>P) Home Economics: Celebrity Chef </a:t>
            </a:r>
          </a:p>
          <a:p>
            <a:r>
              <a:rPr lang="en-IE" dirty="0"/>
              <a:t>Q) Subject Topic Boxes </a:t>
            </a:r>
          </a:p>
          <a:p>
            <a:r>
              <a:rPr lang="en-IE" dirty="0"/>
              <a:t> </a:t>
            </a:r>
          </a:p>
          <a:p>
            <a:r>
              <a:rPr lang="en-IE" dirty="0"/>
              <a:t> </a:t>
            </a:r>
          </a:p>
          <a:p>
            <a:r>
              <a:rPr lang="en-IE" dirty="0"/>
              <a:t> Pages 5) Digital Technology Initiatives </a:t>
            </a:r>
          </a:p>
          <a:p>
            <a:r>
              <a:rPr lang="en-IE" dirty="0"/>
              <a:t>A) Digital Storytelling </a:t>
            </a:r>
          </a:p>
          <a:p>
            <a:r>
              <a:rPr lang="en-IE" dirty="0"/>
              <a:t>B) Digital Portfolio </a:t>
            </a:r>
          </a:p>
          <a:p>
            <a:r>
              <a:rPr lang="en-IE" dirty="0"/>
              <a:t>D) Film Making  </a:t>
            </a:r>
          </a:p>
          <a:p>
            <a:r>
              <a:rPr lang="en-IE" dirty="0"/>
              <a:t>E) Digital Technology in the Classroom  </a:t>
            </a:r>
          </a:p>
          <a:p>
            <a:r>
              <a:rPr lang="en-IE" dirty="0"/>
              <a:t> </a:t>
            </a:r>
          </a:p>
          <a:p>
            <a:r>
              <a:rPr lang="en-IE" dirty="0"/>
              <a:t>6) STEAM Initiatives </a:t>
            </a:r>
          </a:p>
          <a:p>
            <a:r>
              <a:rPr lang="en-IE" dirty="0"/>
              <a:t>A) Science </a:t>
            </a:r>
          </a:p>
          <a:p>
            <a:r>
              <a:rPr lang="en-IE" dirty="0"/>
              <a:t>B) Materials Technology Wood </a:t>
            </a:r>
          </a:p>
          <a:p>
            <a:r>
              <a:rPr lang="en-IE" dirty="0"/>
              <a:t>C) Materials Technology Metal </a:t>
            </a:r>
          </a:p>
          <a:p>
            <a:r>
              <a:rPr lang="en-IE" dirty="0"/>
              <a:t>D) Technical Graphics </a:t>
            </a:r>
          </a:p>
          <a:p>
            <a:r>
              <a:rPr lang="en-IE" dirty="0"/>
              <a:t>E) Junior Cycle Coding in Action </a:t>
            </a:r>
          </a:p>
          <a:p>
            <a:r>
              <a:rPr lang="en-IE" dirty="0"/>
              <a:t>F) Artist in the Classroom </a:t>
            </a:r>
          </a:p>
          <a:p>
            <a:r>
              <a:rPr lang="en-IE" dirty="0"/>
              <a:t>G) Trip to an Art Gallery </a:t>
            </a:r>
          </a:p>
          <a:p>
            <a:r>
              <a:rPr lang="en-IE" dirty="0"/>
              <a:t>H) Arts in Junior Cycle </a:t>
            </a:r>
          </a:p>
          <a:p>
            <a:r>
              <a:rPr lang="en-IE" dirty="0"/>
              <a:t>I) Paired Maths </a:t>
            </a:r>
          </a:p>
          <a:p>
            <a:r>
              <a:rPr lang="en-IE" dirty="0"/>
              <a:t>J) Maths Games </a:t>
            </a:r>
          </a:p>
          <a:p>
            <a:r>
              <a:rPr lang="en-IE" dirty="0"/>
              <a:t>K) Maths Laboratory </a:t>
            </a:r>
          </a:p>
          <a:p>
            <a:r>
              <a:rPr lang="en-IE" dirty="0"/>
              <a:t> </a:t>
            </a:r>
          </a:p>
          <a:p>
            <a:r>
              <a:rPr lang="en-IE" dirty="0"/>
              <a:t> </a:t>
            </a:r>
          </a:p>
          <a:p>
            <a:r>
              <a:rPr lang="en-IE" dirty="0"/>
              <a:t> </a:t>
            </a:r>
          </a:p>
          <a:p>
            <a:r>
              <a:rPr lang="en-IE" dirty="0"/>
              <a:t> </a:t>
            </a:r>
          </a:p>
          <a:p>
            <a:r>
              <a:rPr lang="en-IE" dirty="0"/>
              <a:t> </a:t>
            </a:r>
          </a:p>
          <a:p>
            <a:r>
              <a:rPr lang="en-IE" dirty="0"/>
              <a:t>26-28 </a:t>
            </a:r>
          </a:p>
          <a:p>
            <a:r>
              <a:rPr lang="en-IE" dirty="0"/>
              <a:t>7) Key Skills of Junior Cycle Initiatives </a:t>
            </a:r>
          </a:p>
          <a:p>
            <a:r>
              <a:rPr lang="en-IE" dirty="0"/>
              <a:t>A) Being literate </a:t>
            </a:r>
          </a:p>
          <a:p>
            <a:r>
              <a:rPr lang="en-IE" dirty="0"/>
              <a:t>B) Managing myself </a:t>
            </a:r>
          </a:p>
          <a:p>
            <a:r>
              <a:rPr lang="en-IE" dirty="0"/>
              <a:t>C) Staying well </a:t>
            </a:r>
          </a:p>
          <a:p>
            <a:r>
              <a:rPr lang="en-IE" dirty="0"/>
              <a:t>D) Managing information and thinking </a:t>
            </a:r>
          </a:p>
          <a:p>
            <a:r>
              <a:rPr lang="en-IE" dirty="0"/>
              <a:t>E) Being numerate </a:t>
            </a:r>
          </a:p>
          <a:p>
            <a:r>
              <a:rPr lang="en-IE" dirty="0"/>
              <a:t>F) Being creative </a:t>
            </a:r>
          </a:p>
          <a:p>
            <a:r>
              <a:rPr lang="en-IE" dirty="0"/>
              <a:t>G) Working with others </a:t>
            </a:r>
          </a:p>
          <a:p>
            <a:r>
              <a:rPr lang="en-IE" dirty="0"/>
              <a:t>H) Communicating </a:t>
            </a:r>
          </a:p>
        </p:txBody>
      </p:sp>
      <p:sp>
        <p:nvSpPr>
          <p:cNvPr id="4" name="Slide Number Placeholder 3"/>
          <p:cNvSpPr>
            <a:spLocks noGrp="1"/>
          </p:cNvSpPr>
          <p:nvPr>
            <p:ph type="sldNum" sz="quarter" idx="10"/>
          </p:nvPr>
        </p:nvSpPr>
        <p:spPr/>
        <p:txBody>
          <a:bodyPr/>
          <a:lstStyle/>
          <a:p>
            <a:fld id="{1F35E59F-CC29-4D94-8EC7-04525057E991}" type="slidenum">
              <a:rPr lang="en-IE" smtClean="0"/>
              <a:t>33</a:t>
            </a:fld>
            <a:endParaRPr lang="en-IE"/>
          </a:p>
        </p:txBody>
      </p:sp>
    </p:spTree>
    <p:extLst>
      <p:ext uri="{BB962C8B-B14F-4D97-AF65-F5344CB8AC3E}">
        <p14:creationId xmlns:p14="http://schemas.microsoft.com/office/powerpoint/2010/main" val="910297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F35E59F-CC29-4D94-8EC7-04525057E991}" type="slidenum">
              <a:rPr lang="en-IE" smtClean="0"/>
              <a:t>34</a:t>
            </a:fld>
            <a:endParaRPr lang="en-IE"/>
          </a:p>
        </p:txBody>
      </p:sp>
    </p:spTree>
    <p:extLst>
      <p:ext uri="{BB962C8B-B14F-4D97-AF65-F5344CB8AC3E}">
        <p14:creationId xmlns:p14="http://schemas.microsoft.com/office/powerpoint/2010/main" val="2158153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kern="1200" dirty="0">
                <a:solidFill>
                  <a:schemeClr val="tx1"/>
                </a:solidFill>
                <a:effectLst/>
                <a:latin typeface="+mn-lt"/>
                <a:ea typeface="+mn-ea"/>
                <a:cs typeface="+mn-cs"/>
              </a:rPr>
              <a:t>The Junior Certificate School Programme aims to provide a curriculum framework that assists schools and teachers in making the Junior Certificate more accessible to those young people who may leave school without formal qualifications. It attempts to help young people experience success and develop a positive self-image by providing a curriculum and assessment framework suitable to their needs. On completion of the programme students receive a profile which is an official record of their achievements  from the Department of Education and Skills.</a:t>
            </a:r>
            <a:endParaRPr lang="en-IE" dirty="0"/>
          </a:p>
        </p:txBody>
      </p:sp>
      <p:sp>
        <p:nvSpPr>
          <p:cNvPr id="4" name="Slide Number Placeholder 3"/>
          <p:cNvSpPr>
            <a:spLocks noGrp="1"/>
          </p:cNvSpPr>
          <p:nvPr>
            <p:ph type="sldNum" sz="quarter" idx="10"/>
          </p:nvPr>
        </p:nvSpPr>
        <p:spPr/>
        <p:txBody>
          <a:bodyPr/>
          <a:lstStyle/>
          <a:p>
            <a:fld id="{1F35E59F-CC29-4D94-8EC7-04525057E991}" type="slidenum">
              <a:rPr lang="en-IE" smtClean="0"/>
              <a:t>35</a:t>
            </a:fld>
            <a:endParaRPr lang="en-IE"/>
          </a:p>
        </p:txBody>
      </p:sp>
    </p:spTree>
    <p:extLst>
      <p:ext uri="{BB962C8B-B14F-4D97-AF65-F5344CB8AC3E}">
        <p14:creationId xmlns:p14="http://schemas.microsoft.com/office/powerpoint/2010/main" val="1838788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5968567-E916-4388-A408-7EA19E964C46}" type="datetimeFigureOut">
              <a:rPr lang="en-IE" smtClean="0"/>
              <a:t>27/05/2025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2189946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5968567-E916-4388-A408-7EA19E964C46}" type="datetimeFigureOut">
              <a:rPr lang="en-IE" smtClean="0"/>
              <a:t>27/05/2025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3113122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5968567-E916-4388-A408-7EA19E964C46}" type="datetimeFigureOut">
              <a:rPr lang="en-IE" smtClean="0"/>
              <a:t>27/05/2025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32135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5968567-E916-4388-A408-7EA19E964C46}" type="datetimeFigureOut">
              <a:rPr lang="en-IE" smtClean="0"/>
              <a:t>27/05/2025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147948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5968567-E916-4388-A408-7EA19E964C46}" type="datetimeFigureOut">
              <a:rPr lang="en-IE" smtClean="0"/>
              <a:t>27/05/2025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13466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5968567-E916-4388-A408-7EA19E964C46}" type="datetimeFigureOut">
              <a:rPr lang="en-IE" smtClean="0"/>
              <a:t>27/05/2025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3976263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5968567-E916-4388-A408-7EA19E964C46}" type="datetimeFigureOut">
              <a:rPr lang="en-IE" smtClean="0"/>
              <a:t>27/05/2025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3718840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5968567-E916-4388-A408-7EA19E964C46}" type="datetimeFigureOut">
              <a:rPr lang="en-IE" smtClean="0"/>
              <a:t>27/05/2025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240904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5968567-E916-4388-A408-7EA19E964C46}" type="datetimeFigureOut">
              <a:rPr lang="en-IE" smtClean="0"/>
              <a:t>27/05/2025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2035515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5968567-E916-4388-A408-7EA19E964C46}" type="datetimeFigureOut">
              <a:rPr lang="en-IE" smtClean="0"/>
              <a:t>27/05/2025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162097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5968567-E916-4388-A408-7EA19E964C46}" type="datetimeFigureOut">
              <a:rPr lang="en-IE" smtClean="0"/>
              <a:t>27/05/2025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2419953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5968567-E916-4388-A408-7EA19E964C46}" type="datetimeFigureOut">
              <a:rPr lang="en-IE" smtClean="0"/>
              <a:t>27/05/2025</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3006176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5968567-E916-4388-A408-7EA19E964C46}" type="datetimeFigureOut">
              <a:rPr lang="en-IE" smtClean="0"/>
              <a:t>27/05/2025</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598164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68567-E916-4388-A408-7EA19E964C46}" type="datetimeFigureOut">
              <a:rPr lang="en-IE" smtClean="0"/>
              <a:t>27/05/2025</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3660401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5968567-E916-4388-A408-7EA19E964C46}" type="datetimeFigureOut">
              <a:rPr lang="en-IE" smtClean="0"/>
              <a:t>27/05/2025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3374469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5968567-E916-4388-A408-7EA19E964C46}" type="datetimeFigureOut">
              <a:rPr lang="en-IE" smtClean="0"/>
              <a:t>27/05/2025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200443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68567-E916-4388-A408-7EA19E964C46}" type="datetimeFigureOut">
              <a:rPr lang="en-IE" smtClean="0"/>
              <a:t>27/05/2025</a:t>
            </a:fld>
            <a:endParaRPr lang="en-I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D13050B-AB76-4DE1-A9AD-5C559100B523}" type="slidenum">
              <a:rPr lang="en-IE" smtClean="0"/>
              <a:t>‹#›</a:t>
            </a:fld>
            <a:endParaRPr lang="en-IE"/>
          </a:p>
        </p:txBody>
      </p:sp>
    </p:spTree>
    <p:extLst>
      <p:ext uri="{BB962C8B-B14F-4D97-AF65-F5344CB8AC3E}">
        <p14:creationId xmlns:p14="http://schemas.microsoft.com/office/powerpoint/2010/main" val="309463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customXml" Target="../ink/ink6.xml"/><Relationship Id="rId18" Type="http://schemas.openxmlformats.org/officeDocument/2006/relationships/image" Target="../media/image30.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27.png"/><Relationship Id="rId17" Type="http://schemas.openxmlformats.org/officeDocument/2006/relationships/customXml" Target="../ink/ink8.xml"/><Relationship Id="rId2" Type="http://schemas.openxmlformats.org/officeDocument/2006/relationships/image" Target="../media/image22.png"/><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26.png"/><Relationship Id="rId19" Type="http://schemas.openxmlformats.org/officeDocument/2006/relationships/customXml" Target="../ink/ink9.xml"/><Relationship Id="rId4" Type="http://schemas.openxmlformats.org/officeDocument/2006/relationships/image" Target="../media/image23.png"/><Relationship Id="rId9" Type="http://schemas.openxmlformats.org/officeDocument/2006/relationships/customXml" Target="../ink/ink4.xml"/><Relationship Id="rId14" Type="http://schemas.openxmlformats.org/officeDocument/2006/relationships/image" Target="../media/image28.png"/><Relationship Id="rId22"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stlouiscs.com/"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www.stlouiscs.com/"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stlouiscs.com/"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mailto:grahame.cleary@stlouiscs.com" TargetMode="External"/><Relationship Id="rId2" Type="http://schemas.openxmlformats.org/officeDocument/2006/relationships/hyperlink" Target="mailto:regina.anderson@stlouiscs.com" TargetMode="External"/><Relationship Id="rId1" Type="http://schemas.openxmlformats.org/officeDocument/2006/relationships/slideLayout" Target="../slideLayouts/slideLayout7.xml"/><Relationship Id="rId5" Type="http://schemas.openxmlformats.org/officeDocument/2006/relationships/hyperlink" Target="mailto:imelda.reilly@stlouiscs.com" TargetMode="External"/><Relationship Id="rId4" Type="http://schemas.openxmlformats.org/officeDocument/2006/relationships/hyperlink" Target="mailto:rena.conroy@stlouiscs.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2782" y="299067"/>
            <a:ext cx="9704509" cy="3170099"/>
          </a:xfrm>
          <a:prstGeom prst="rect">
            <a:avLst/>
          </a:prstGeom>
          <a:noFill/>
        </p:spPr>
        <p:txBody>
          <a:bodyPr wrap="square" lIns="91440" tIns="45720" rIns="91440" bIns="45720" rtlCol="0" anchor="t">
            <a:spAutoFit/>
          </a:bodyPr>
          <a:lstStyle/>
          <a:p>
            <a:pPr algn="ctr"/>
            <a:r>
              <a:rPr lang="en-IE" sz="4000" dirty="0"/>
              <a:t>      </a:t>
            </a:r>
            <a:r>
              <a:rPr lang="en-IE" sz="4000" b="1" dirty="0">
                <a:solidFill>
                  <a:schemeClr val="accent4"/>
                </a:solidFill>
              </a:rPr>
              <a:t>St. Louis Community School</a:t>
            </a:r>
            <a:r>
              <a:rPr lang="en-IE" sz="4000" dirty="0"/>
              <a:t> </a:t>
            </a:r>
            <a:endParaRPr lang="en-US" dirty="0"/>
          </a:p>
          <a:p>
            <a:pPr algn="ctr"/>
            <a:r>
              <a:rPr lang="en-IE" sz="4000" dirty="0"/>
              <a:t>      </a:t>
            </a:r>
            <a:endParaRPr lang="en-IE" dirty="0"/>
          </a:p>
          <a:p>
            <a:pPr algn="ctr"/>
            <a:r>
              <a:rPr lang="en-IE" sz="4000" dirty="0">
                <a:solidFill>
                  <a:schemeClr val="accent4"/>
                </a:solidFill>
              </a:rPr>
              <a:t>Induction for 1</a:t>
            </a:r>
            <a:r>
              <a:rPr lang="en-IE" sz="4000" baseline="30000" dirty="0">
                <a:solidFill>
                  <a:schemeClr val="accent4"/>
                </a:solidFill>
              </a:rPr>
              <a:t>st</a:t>
            </a:r>
            <a:r>
              <a:rPr lang="en-IE" sz="4000" dirty="0">
                <a:solidFill>
                  <a:schemeClr val="accent4"/>
                </a:solidFill>
              </a:rPr>
              <a:t> Year Parents</a:t>
            </a:r>
            <a:endParaRPr lang="en-IE" dirty="0">
              <a:solidFill>
                <a:schemeClr val="accent4"/>
              </a:solidFill>
            </a:endParaRPr>
          </a:p>
          <a:p>
            <a:pPr algn="ctr"/>
            <a:endParaRPr lang="en-IE" sz="4000" dirty="0"/>
          </a:p>
          <a:p>
            <a:pPr algn="ctr"/>
            <a:endParaRPr lang="en-IE" sz="4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799" y="3077574"/>
            <a:ext cx="9137119" cy="3780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202" y="841023"/>
            <a:ext cx="623455" cy="8104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002" y="796234"/>
            <a:ext cx="623455" cy="810491"/>
          </a:xfrm>
          <a:prstGeom prst="rect">
            <a:avLst/>
          </a:prstGeom>
        </p:spPr>
      </p:pic>
    </p:spTree>
    <p:extLst>
      <p:ext uri="{BB962C8B-B14F-4D97-AF65-F5344CB8AC3E}">
        <p14:creationId xmlns:p14="http://schemas.microsoft.com/office/powerpoint/2010/main" val="3348019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3679" y="683708"/>
            <a:ext cx="11064929" cy="4462760"/>
          </a:xfrm>
          <a:prstGeom prst="rect">
            <a:avLst/>
          </a:prstGeom>
        </p:spPr>
        <p:txBody>
          <a:bodyPr wrap="square" lIns="91440" tIns="45720" rIns="91440" bIns="45720" anchor="t">
            <a:spAutoFit/>
          </a:bodyPr>
          <a:lstStyle/>
          <a:p>
            <a:endParaRPr lang="en-IE" dirty="0"/>
          </a:p>
          <a:p>
            <a:pPr algn="ctr"/>
            <a:r>
              <a:rPr lang="en-IE" sz="2800" b="1" u="sng" dirty="0">
                <a:solidFill>
                  <a:schemeClr val="accent5">
                    <a:lumMod val="75000"/>
                  </a:schemeClr>
                </a:solidFill>
                <a:ea typeface="+mn-lt"/>
                <a:cs typeface="+mn-lt"/>
              </a:rPr>
              <a:t>School Uniform</a:t>
            </a:r>
            <a:endParaRPr lang="en-IE" sz="2800" dirty="0">
              <a:solidFill>
                <a:schemeClr val="accent5">
                  <a:lumMod val="75000"/>
                </a:schemeClr>
              </a:solidFill>
              <a:ea typeface="+mn-lt"/>
              <a:cs typeface="+mn-lt"/>
            </a:endParaRPr>
          </a:p>
          <a:p>
            <a:pPr algn="ctr"/>
            <a:endParaRPr lang="en-IE" sz="2800" b="1" u="sng" dirty="0">
              <a:solidFill>
                <a:schemeClr val="accent5">
                  <a:lumMod val="75000"/>
                </a:schemeClr>
              </a:solidFill>
            </a:endParaRPr>
          </a:p>
          <a:p>
            <a:r>
              <a:rPr lang="en-IE" sz="2400" b="1" u="sng" dirty="0">
                <a:solidFill>
                  <a:schemeClr val="accent4"/>
                </a:solidFill>
              </a:rPr>
              <a:t>Girls </a:t>
            </a:r>
          </a:p>
          <a:p>
            <a:endParaRPr lang="en-IE" sz="2400" b="1" u="sng" dirty="0">
              <a:solidFill>
                <a:schemeClr val="accent4"/>
              </a:solidFill>
            </a:endParaRPr>
          </a:p>
          <a:p>
            <a:pPr marL="342900" indent="-342900">
              <a:buFont typeface="Arial"/>
              <a:buChar char="•"/>
            </a:pPr>
            <a:r>
              <a:rPr lang="en-IE" sz="2400" dirty="0"/>
              <a:t>Navy v neck jumper with crest</a:t>
            </a:r>
          </a:p>
          <a:p>
            <a:pPr marL="342900" indent="-342900">
              <a:buFont typeface="Arial"/>
              <a:buChar char="•"/>
            </a:pPr>
            <a:endParaRPr lang="en-IE" sz="2400" dirty="0"/>
          </a:p>
          <a:p>
            <a:pPr marL="342900" indent="-342900">
              <a:buFont typeface="Arial"/>
              <a:buChar char="•"/>
            </a:pPr>
            <a:r>
              <a:rPr lang="en-IE" sz="2400" dirty="0"/>
              <a:t>Cream, cotton, uniform blouse worn with collar turned down.</a:t>
            </a:r>
          </a:p>
          <a:p>
            <a:pPr marL="342900" indent="-342900">
              <a:buFont typeface="Arial"/>
              <a:buChar char="•"/>
            </a:pPr>
            <a:endParaRPr lang="en-IE" dirty="0"/>
          </a:p>
          <a:p>
            <a:pPr marL="342900" indent="-342900">
              <a:buFont typeface="Arial"/>
              <a:buChar char="•"/>
            </a:pPr>
            <a:r>
              <a:rPr lang="en-IE" sz="2400" dirty="0"/>
              <a:t>Knee-length, pleated, check uniform skirt or navy uniform trousers. </a:t>
            </a:r>
          </a:p>
          <a:p>
            <a:pPr marL="342900" indent="-342900">
              <a:buFont typeface="Arial"/>
              <a:buChar char="•"/>
            </a:pPr>
            <a:endParaRPr lang="en-IE" sz="2400" dirty="0"/>
          </a:p>
          <a:p>
            <a:pPr marL="342900" indent="-342900">
              <a:buFont typeface="Arial"/>
              <a:buChar char="•"/>
            </a:pPr>
            <a:r>
              <a:rPr lang="en-IE" sz="2400" dirty="0"/>
              <a:t>Plain (not embellished), flat, completely black shoes. </a:t>
            </a:r>
          </a:p>
        </p:txBody>
      </p:sp>
    </p:spTree>
    <p:extLst>
      <p:ext uri="{BB962C8B-B14F-4D97-AF65-F5344CB8AC3E}">
        <p14:creationId xmlns:p14="http://schemas.microsoft.com/office/powerpoint/2010/main" val="1408793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B0F9E9-D6C5-4756-A4D4-0D9DA3212D96}"/>
              </a:ext>
            </a:extLst>
          </p:cNvPr>
          <p:cNvSpPr txBox="1"/>
          <p:nvPr/>
        </p:nvSpPr>
        <p:spPr>
          <a:xfrm>
            <a:off x="177680" y="286021"/>
            <a:ext cx="10159968" cy="5909310"/>
          </a:xfrm>
          <a:prstGeom prst="rect">
            <a:avLst/>
          </a:prstGeom>
          <a:noFill/>
        </p:spPr>
        <p:txBody>
          <a:bodyPr wrap="square" rtlCol="0">
            <a:spAutoFit/>
          </a:bodyPr>
          <a:lstStyle/>
          <a:p>
            <a:pPr marL="342900" indent="-342900">
              <a:buFont typeface="Arial" panose="020B0604020202020204" pitchFamily="34" charset="0"/>
              <a:buChar char="•"/>
            </a:pPr>
            <a:r>
              <a:rPr lang="en-IE" sz="2400" dirty="0"/>
              <a:t>No school jacket</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Books – Ms. Maloney</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School bag – good quality </a:t>
            </a:r>
            <a:r>
              <a:rPr lang="en-IE" sz="2400"/>
              <a:t>– waterproof</a:t>
            </a:r>
            <a:endParaRPr lang="en-IE" sz="2400" dirty="0"/>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lunchbox</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Lock for locker – Diamonds Hardware, </a:t>
            </a:r>
            <a:r>
              <a:rPr lang="en-IE" sz="2400" dirty="0" err="1"/>
              <a:t>Kiltimagh</a:t>
            </a:r>
            <a:r>
              <a:rPr lang="en-IE" sz="2400" dirty="0"/>
              <a:t>. </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Label EVERYTHING</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Nervous – walk around the school</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Special time – enjoy it </a:t>
            </a:r>
          </a:p>
          <a:p>
            <a:endParaRPr lang="en-IE" dirty="0"/>
          </a:p>
        </p:txBody>
      </p:sp>
    </p:spTree>
    <p:extLst>
      <p:ext uri="{BB962C8B-B14F-4D97-AF65-F5344CB8AC3E}">
        <p14:creationId xmlns:p14="http://schemas.microsoft.com/office/powerpoint/2010/main" val="4255753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2F1D24-B4D2-F03D-C106-8D7F8D170011}"/>
              </a:ext>
            </a:extLst>
          </p:cNvPr>
          <p:cNvSpPr txBox="1"/>
          <p:nvPr/>
        </p:nvSpPr>
        <p:spPr>
          <a:xfrm>
            <a:off x="867620" y="809625"/>
            <a:ext cx="1080588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Sample Timetable</a:t>
            </a:r>
          </a:p>
          <a:p>
            <a:pPr algn="ctr"/>
            <a:endParaRPr lang="en-US" sz="2800" b="1" dirty="0">
              <a:solidFill>
                <a:schemeClr val="accent4"/>
              </a:solidFill>
            </a:endParaRPr>
          </a:p>
          <a:p>
            <a:pPr algn="ctr"/>
            <a:endParaRPr lang="en-US" sz="2800" b="1" dirty="0">
              <a:solidFill>
                <a:schemeClr val="accent4"/>
              </a:solidFill>
            </a:endParaRPr>
          </a:p>
          <a:p>
            <a:pPr algn="ctr"/>
            <a:endParaRPr lang="en-US" sz="2800" b="1" dirty="0">
              <a:solidFill>
                <a:schemeClr val="accent4"/>
              </a:solidFill>
            </a:endParaRPr>
          </a:p>
          <a:p>
            <a:pPr algn="ctr"/>
            <a:endParaRPr lang="en-US" sz="2800" b="1" dirty="0">
              <a:solidFill>
                <a:schemeClr val="accent4"/>
              </a:solidFill>
            </a:endParaRPr>
          </a:p>
        </p:txBody>
      </p:sp>
      <p:pic>
        <p:nvPicPr>
          <p:cNvPr id="3" name="Picture 3" descr="A screenshot of a computer&#10;&#10;Description automatically generated">
            <a:extLst>
              <a:ext uri="{FF2B5EF4-FFF2-40B4-BE49-F238E27FC236}">
                <a16:creationId xmlns:a16="http://schemas.microsoft.com/office/drawing/2014/main" id="{14E44282-4588-AD06-FFCC-F4E79355AF8A}"/>
              </a:ext>
            </a:extLst>
          </p:cNvPr>
          <p:cNvPicPr>
            <a:picLocks noChangeAspect="1"/>
          </p:cNvPicPr>
          <p:nvPr/>
        </p:nvPicPr>
        <p:blipFill rotWithShape="1">
          <a:blip r:embed="rId2"/>
          <a:srcRect l="3897" t="23262" r="2436" b="29101"/>
          <a:stretch/>
        </p:blipFill>
        <p:spPr>
          <a:xfrm>
            <a:off x="209757" y="1884107"/>
            <a:ext cx="11586341" cy="4427897"/>
          </a:xfrm>
          <a:prstGeom prst="rect">
            <a:avLst/>
          </a:prstGeom>
        </p:spPr>
      </p:pic>
    </p:spTree>
    <p:extLst>
      <p:ext uri="{BB962C8B-B14F-4D97-AF65-F5344CB8AC3E}">
        <p14:creationId xmlns:p14="http://schemas.microsoft.com/office/powerpoint/2010/main" val="3354400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ED6306-2F3C-7C51-BFE7-65FBB1F19561}"/>
              </a:ext>
            </a:extLst>
          </p:cNvPr>
          <p:cNvSpPr txBox="1"/>
          <p:nvPr/>
        </p:nvSpPr>
        <p:spPr>
          <a:xfrm>
            <a:off x="1189613" y="470169"/>
            <a:ext cx="10694343"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Subjects</a:t>
            </a:r>
            <a:endParaRPr lang="en-US"/>
          </a:p>
          <a:p>
            <a:endParaRPr lang="en-US" dirty="0"/>
          </a:p>
          <a:p>
            <a:r>
              <a:rPr lang="en-US" sz="2400" dirty="0"/>
              <a:t>All students study the following </a:t>
            </a:r>
            <a:r>
              <a:rPr lang="en-US" sz="2400" b="1" dirty="0"/>
              <a:t>core</a:t>
            </a:r>
            <a:r>
              <a:rPr lang="en-US" sz="2400" dirty="0"/>
              <a:t> subjects</a:t>
            </a:r>
          </a:p>
          <a:p>
            <a:r>
              <a:rPr lang="en-US" sz="2400" dirty="0"/>
              <a:t>Irish*, English, </a:t>
            </a:r>
            <a:r>
              <a:rPr lang="en-US" sz="2400" dirty="0" err="1"/>
              <a:t>Maths</a:t>
            </a:r>
            <a:r>
              <a:rPr lang="en-US" sz="2400" dirty="0"/>
              <a:t>, Religion, History, SPHE, CSPE, PE, ICT.</a:t>
            </a:r>
          </a:p>
          <a:p>
            <a:endParaRPr lang="en-US" sz="2400" dirty="0"/>
          </a:p>
          <a:p>
            <a:r>
              <a:rPr lang="en-US" sz="2400" dirty="0"/>
              <a:t>All students choose </a:t>
            </a:r>
            <a:r>
              <a:rPr lang="en-US" sz="2400" b="1" dirty="0"/>
              <a:t>five</a:t>
            </a:r>
            <a:r>
              <a:rPr lang="en-US" sz="2400" dirty="0"/>
              <a:t> of the following optional subjects</a:t>
            </a:r>
          </a:p>
          <a:p>
            <a:r>
              <a:rPr lang="en-US" sz="2400" dirty="0"/>
              <a:t>Home Economics, Music, Art, Geography, Wood Technology, Engineering, Business, French, Spanish, Technology, Science, Graphics</a:t>
            </a:r>
          </a:p>
          <a:p>
            <a:endParaRPr lang="en-US" sz="1600" dirty="0"/>
          </a:p>
          <a:p>
            <a:pPr marL="342900" indent="-342900">
              <a:buFont typeface="Arial"/>
              <a:buChar char="•"/>
            </a:pPr>
            <a:r>
              <a:rPr lang="en-US" sz="1600" dirty="0"/>
              <a:t>Unless they have an Irish exemption</a:t>
            </a:r>
          </a:p>
        </p:txBody>
      </p:sp>
      <p:pic>
        <p:nvPicPr>
          <p:cNvPr id="3" name="Picture 3" descr="A picture containing clipart&#10;&#10;Description automatically generated">
            <a:extLst>
              <a:ext uri="{FF2B5EF4-FFF2-40B4-BE49-F238E27FC236}">
                <a16:creationId xmlns:a16="http://schemas.microsoft.com/office/drawing/2014/main" id="{306F7D90-B984-33A2-34E9-2B8CF1D5E53E}"/>
              </a:ext>
            </a:extLst>
          </p:cNvPr>
          <p:cNvPicPr>
            <a:picLocks noChangeAspect="1"/>
          </p:cNvPicPr>
          <p:nvPr/>
        </p:nvPicPr>
        <p:blipFill>
          <a:blip r:embed="rId2"/>
          <a:stretch>
            <a:fillRect/>
          </a:stretch>
        </p:blipFill>
        <p:spPr>
          <a:xfrm>
            <a:off x="1472535" y="4078083"/>
            <a:ext cx="2143125" cy="2143125"/>
          </a:xfrm>
          <a:prstGeom prst="rect">
            <a:avLst/>
          </a:prstGeom>
        </p:spPr>
      </p:pic>
      <p:pic>
        <p:nvPicPr>
          <p:cNvPr id="4" name="Picture 4" descr="A picture containing engineering drawing&#10;&#10;Description automatically generated">
            <a:extLst>
              <a:ext uri="{FF2B5EF4-FFF2-40B4-BE49-F238E27FC236}">
                <a16:creationId xmlns:a16="http://schemas.microsoft.com/office/drawing/2014/main" id="{34AED1EC-2FBE-1E88-BB6D-D6D382B4D156}"/>
              </a:ext>
            </a:extLst>
          </p:cNvPr>
          <p:cNvPicPr>
            <a:picLocks noChangeAspect="1"/>
          </p:cNvPicPr>
          <p:nvPr/>
        </p:nvPicPr>
        <p:blipFill>
          <a:blip r:embed="rId3"/>
          <a:stretch>
            <a:fillRect/>
          </a:stretch>
        </p:blipFill>
        <p:spPr>
          <a:xfrm>
            <a:off x="8227141" y="4116028"/>
            <a:ext cx="2214717" cy="2214717"/>
          </a:xfrm>
          <a:prstGeom prst="rect">
            <a:avLst/>
          </a:prstGeom>
        </p:spPr>
      </p:pic>
      <p:pic>
        <p:nvPicPr>
          <p:cNvPr id="5" name="Picture 5" descr="Shape, circle&#10;&#10;Description automatically generated">
            <a:extLst>
              <a:ext uri="{FF2B5EF4-FFF2-40B4-BE49-F238E27FC236}">
                <a16:creationId xmlns:a16="http://schemas.microsoft.com/office/drawing/2014/main" id="{9DD5A68F-6B71-B40E-07DC-10CD28F509B0}"/>
              </a:ext>
            </a:extLst>
          </p:cNvPr>
          <p:cNvPicPr>
            <a:picLocks noChangeAspect="1"/>
          </p:cNvPicPr>
          <p:nvPr/>
        </p:nvPicPr>
        <p:blipFill>
          <a:blip r:embed="rId4"/>
          <a:stretch>
            <a:fillRect/>
          </a:stretch>
        </p:blipFill>
        <p:spPr>
          <a:xfrm>
            <a:off x="4085304" y="4205627"/>
            <a:ext cx="3615812" cy="2023232"/>
          </a:xfrm>
          <a:prstGeom prst="rect">
            <a:avLst/>
          </a:prstGeom>
        </p:spPr>
      </p:pic>
    </p:spTree>
    <p:extLst>
      <p:ext uri="{BB962C8B-B14F-4D97-AF65-F5344CB8AC3E}">
        <p14:creationId xmlns:p14="http://schemas.microsoft.com/office/powerpoint/2010/main" val="1010019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5643" y="731520"/>
            <a:ext cx="11651677" cy="6555641"/>
          </a:xfrm>
          <a:prstGeom prst="rect">
            <a:avLst/>
          </a:prstGeom>
          <a:noFill/>
        </p:spPr>
        <p:txBody>
          <a:bodyPr wrap="square" lIns="91440" tIns="45720" rIns="91440" bIns="45720" rtlCol="0" anchor="t">
            <a:spAutoFit/>
          </a:bodyPr>
          <a:lstStyle/>
          <a:p>
            <a:pPr algn="ctr"/>
            <a:r>
              <a:rPr lang="en-IE" sz="2800" b="1" u="sng" dirty="0">
                <a:solidFill>
                  <a:schemeClr val="accent5">
                    <a:lumMod val="75000"/>
                  </a:schemeClr>
                </a:solidFill>
              </a:rPr>
              <a:t>Changing Subjects</a:t>
            </a:r>
          </a:p>
          <a:p>
            <a:r>
              <a:rPr lang="en-IE" sz="2800" u="sng" dirty="0">
                <a:solidFill>
                  <a:schemeClr val="accent5">
                    <a:lumMod val="75000"/>
                  </a:schemeClr>
                </a:solidFill>
              </a:rPr>
              <a:t>I</a:t>
            </a:r>
            <a:r>
              <a:rPr lang="en-IE" sz="2400" dirty="0"/>
              <a:t>f your son or daughter wants to change their optional subjects, please take the following steps;</a:t>
            </a:r>
          </a:p>
          <a:p>
            <a:endParaRPr lang="en-IE" sz="2400" dirty="0"/>
          </a:p>
          <a:p>
            <a:pPr marL="342900" indent="-342900">
              <a:buFont typeface="Arial"/>
              <a:buChar char="•"/>
            </a:pPr>
            <a:r>
              <a:rPr lang="en-IE" sz="2400" dirty="0"/>
              <a:t>The student must make an appointment with Ms. Ruane, she will check the class sizes and see if there is a space available, then she will discuss the implications of the subject change.</a:t>
            </a:r>
          </a:p>
          <a:p>
            <a:endParaRPr lang="en-IE" sz="2400" dirty="0"/>
          </a:p>
          <a:p>
            <a:pPr marL="342900" indent="-342900">
              <a:buFont typeface="Arial"/>
              <a:buChar char="•"/>
            </a:pPr>
            <a:r>
              <a:rPr lang="en-IE" sz="2400" dirty="0"/>
              <a:t>The student must bring in a note from their parents or guardians, granting permission to change subject and present it to the DP, who will make the change on </a:t>
            </a:r>
            <a:r>
              <a:rPr lang="en-IE" sz="2400" dirty="0" err="1"/>
              <a:t>VSware</a:t>
            </a:r>
            <a:r>
              <a:rPr lang="en-IE" sz="2400" dirty="0"/>
              <a:t>. </a:t>
            </a:r>
            <a:endParaRPr lang="en-IE" dirty="0"/>
          </a:p>
          <a:p>
            <a:pPr marL="342900" indent="-342900">
              <a:buFont typeface="Arial"/>
              <a:buChar char="•"/>
            </a:pPr>
            <a:endParaRPr lang="en-IE" sz="2400" dirty="0"/>
          </a:p>
          <a:p>
            <a:pPr marL="342900" indent="-342900">
              <a:buFont typeface="Arial"/>
              <a:buChar char="•"/>
            </a:pPr>
            <a:r>
              <a:rPr lang="en-IE" sz="2400" dirty="0"/>
              <a:t>She will also inform the relevant subject teachers and the Book Rental coordinator. </a:t>
            </a:r>
            <a:endParaRPr lang="en-IE" dirty="0"/>
          </a:p>
          <a:p>
            <a:pPr marL="342900" indent="-342900">
              <a:buFont typeface="Arial"/>
              <a:buChar char="•"/>
            </a:pPr>
            <a:endParaRPr lang="en-IE" sz="2400" dirty="0"/>
          </a:p>
          <a:p>
            <a:endParaRPr lang="en-IE" sz="2400" dirty="0">
              <a:solidFill>
                <a:srgbClr val="000000"/>
              </a:solidFill>
            </a:endParaRPr>
          </a:p>
          <a:p>
            <a:pPr algn="ctr"/>
            <a:endParaRPr lang="en-IE" sz="2800" b="1" u="sng" dirty="0">
              <a:solidFill>
                <a:schemeClr val="accent5">
                  <a:lumMod val="75000"/>
                </a:schemeClr>
              </a:solidFill>
            </a:endParaRPr>
          </a:p>
        </p:txBody>
      </p:sp>
    </p:spTree>
    <p:extLst>
      <p:ext uri="{BB962C8B-B14F-4D97-AF65-F5344CB8AC3E}">
        <p14:creationId xmlns:p14="http://schemas.microsoft.com/office/powerpoint/2010/main" val="2038331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7128BC-9E59-299A-1F18-83F32699091B}"/>
              </a:ext>
            </a:extLst>
          </p:cNvPr>
          <p:cNvSpPr txBox="1"/>
          <p:nvPr/>
        </p:nvSpPr>
        <p:spPr>
          <a:xfrm>
            <a:off x="372331" y="869156"/>
            <a:ext cx="1099813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PE Class</a:t>
            </a:r>
            <a:endParaRPr lang="en-US" dirty="0"/>
          </a:p>
          <a:p>
            <a:pPr algn="ctr"/>
            <a:endParaRPr lang="en-US" sz="2800" b="1" u="sng" dirty="0">
              <a:solidFill>
                <a:schemeClr val="accent4"/>
              </a:solidFill>
            </a:endParaRPr>
          </a:p>
          <a:p>
            <a:pPr algn="ctr"/>
            <a:endParaRPr lang="en-US" sz="2800" b="1" u="sng" dirty="0">
              <a:solidFill>
                <a:srgbClr val="728653"/>
              </a:solidFill>
            </a:endParaRPr>
          </a:p>
          <a:p>
            <a:pPr marL="457200" indent="-457200">
              <a:buFont typeface="Arial"/>
              <a:buChar char="•"/>
            </a:pPr>
            <a:r>
              <a:rPr lang="en-US" sz="2800" dirty="0"/>
              <a:t>When you son or daughter have their PE class, they bring in their own PE gear and they change into it in the changing rooms. </a:t>
            </a:r>
          </a:p>
          <a:p>
            <a:pPr marL="457200" indent="-457200">
              <a:buFont typeface="Arial"/>
              <a:buChar char="•"/>
            </a:pPr>
            <a:endParaRPr lang="en-US" sz="2800" dirty="0"/>
          </a:p>
          <a:p>
            <a:pPr marL="457200" indent="-457200">
              <a:buFont typeface="Arial"/>
              <a:buChar char="•"/>
            </a:pPr>
            <a:r>
              <a:rPr lang="en-US" sz="2800" dirty="0"/>
              <a:t>We do not have a PE uniform. </a:t>
            </a:r>
            <a:endParaRPr lang="en-US" dirty="0"/>
          </a:p>
          <a:p>
            <a:pPr marL="457200" indent="-457200">
              <a:buFont typeface="Arial"/>
              <a:buChar char="•"/>
            </a:pPr>
            <a:endParaRPr lang="en-US" sz="2800" dirty="0"/>
          </a:p>
          <a:p>
            <a:pPr marL="457200" indent="-457200">
              <a:buFont typeface="Arial"/>
              <a:buChar char="•"/>
            </a:pPr>
            <a:r>
              <a:rPr lang="en-US" sz="2800" dirty="0"/>
              <a:t>Please ensure all items of clothing and footwear are clearly labelled. </a:t>
            </a:r>
          </a:p>
        </p:txBody>
      </p:sp>
      <p:pic>
        <p:nvPicPr>
          <p:cNvPr id="3" name="Picture 3">
            <a:extLst>
              <a:ext uri="{FF2B5EF4-FFF2-40B4-BE49-F238E27FC236}">
                <a16:creationId xmlns:a16="http://schemas.microsoft.com/office/drawing/2014/main" id="{EE4DC423-212B-CF04-3137-55A69A9BBEDA}"/>
              </a:ext>
            </a:extLst>
          </p:cNvPr>
          <p:cNvPicPr>
            <a:picLocks noChangeAspect="1"/>
          </p:cNvPicPr>
          <p:nvPr/>
        </p:nvPicPr>
        <p:blipFill>
          <a:blip r:embed="rId2"/>
          <a:stretch>
            <a:fillRect/>
          </a:stretch>
        </p:blipFill>
        <p:spPr>
          <a:xfrm>
            <a:off x="7966953" y="2902"/>
            <a:ext cx="2743200" cy="2199132"/>
          </a:xfrm>
          <a:prstGeom prst="rect">
            <a:avLst/>
          </a:prstGeom>
        </p:spPr>
      </p:pic>
    </p:spTree>
    <p:extLst>
      <p:ext uri="{BB962C8B-B14F-4D97-AF65-F5344CB8AC3E}">
        <p14:creationId xmlns:p14="http://schemas.microsoft.com/office/powerpoint/2010/main" val="3781346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772C22-353C-E718-8DCF-0B4B836A42DE}"/>
              </a:ext>
            </a:extLst>
          </p:cNvPr>
          <p:cNvSpPr txBox="1"/>
          <p:nvPr/>
        </p:nvSpPr>
        <p:spPr>
          <a:xfrm>
            <a:off x="1126651" y="1762018"/>
            <a:ext cx="995402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t>When the students are going home, they should bring home all the books for the subjects in which they have been assigned homework.</a:t>
            </a:r>
            <a:endParaRPr lang="en-US" dirty="0"/>
          </a:p>
          <a:p>
            <a:pPr marL="342900" indent="-342900">
              <a:buFont typeface="Arial"/>
              <a:buChar char="•"/>
            </a:pPr>
            <a:endParaRPr lang="en-US" sz="2400" dirty="0"/>
          </a:p>
          <a:p>
            <a:pPr marL="342900" indent="-342900">
              <a:buFont typeface="Arial"/>
              <a:buChar char="•"/>
            </a:pPr>
            <a:r>
              <a:rPr lang="en-US" sz="2400" dirty="0"/>
              <a:t>They may not get homework in all of the subjects, as we try to ease them in gently with the homework. </a:t>
            </a:r>
            <a:endParaRPr lang="en-US" dirty="0"/>
          </a:p>
          <a:p>
            <a:pPr marL="342900" indent="-342900">
              <a:buFont typeface="Arial"/>
              <a:buChar char="•"/>
            </a:pPr>
            <a:endParaRPr lang="en-US" sz="2400" dirty="0"/>
          </a:p>
          <a:p>
            <a:pPr marL="342900" indent="-342900">
              <a:buFont typeface="Arial"/>
              <a:buChar char="•"/>
            </a:pPr>
            <a:r>
              <a:rPr lang="en-US" sz="2400" dirty="0"/>
              <a:t>It is very important that the students record all of their homework in their homework journal.</a:t>
            </a:r>
          </a:p>
        </p:txBody>
      </p:sp>
      <p:sp>
        <p:nvSpPr>
          <p:cNvPr id="3" name="TextBox 2">
            <a:extLst>
              <a:ext uri="{FF2B5EF4-FFF2-40B4-BE49-F238E27FC236}">
                <a16:creationId xmlns:a16="http://schemas.microsoft.com/office/drawing/2014/main" id="{D68CC2E7-6A33-E62F-C509-BB8F17FBF70D}"/>
              </a:ext>
            </a:extLst>
          </p:cNvPr>
          <p:cNvSpPr txBox="1"/>
          <p:nvPr/>
        </p:nvSpPr>
        <p:spPr>
          <a:xfrm>
            <a:off x="3293806" y="675967"/>
            <a:ext cx="376083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u="sng" dirty="0">
                <a:solidFill>
                  <a:schemeClr val="accent4"/>
                </a:solidFill>
              </a:rPr>
              <a:t>Homework</a:t>
            </a:r>
          </a:p>
        </p:txBody>
      </p:sp>
      <p:pic>
        <p:nvPicPr>
          <p:cNvPr id="4" name="Picture 4">
            <a:extLst>
              <a:ext uri="{FF2B5EF4-FFF2-40B4-BE49-F238E27FC236}">
                <a16:creationId xmlns:a16="http://schemas.microsoft.com/office/drawing/2014/main" id="{37F90BE5-F477-C8D5-64A2-A20FBB752C38}"/>
              </a:ext>
            </a:extLst>
          </p:cNvPr>
          <p:cNvPicPr>
            <a:picLocks noChangeAspect="1"/>
          </p:cNvPicPr>
          <p:nvPr/>
        </p:nvPicPr>
        <p:blipFill rotWithShape="1">
          <a:blip r:embed="rId2"/>
          <a:srcRect r="224" b="7586"/>
          <a:stretch/>
        </p:blipFill>
        <p:spPr>
          <a:xfrm>
            <a:off x="9456174" y="4392619"/>
            <a:ext cx="2737064" cy="2466844"/>
          </a:xfrm>
          <a:prstGeom prst="rect">
            <a:avLst/>
          </a:prstGeom>
        </p:spPr>
      </p:pic>
    </p:spTree>
    <p:extLst>
      <p:ext uri="{BB962C8B-B14F-4D97-AF65-F5344CB8AC3E}">
        <p14:creationId xmlns:p14="http://schemas.microsoft.com/office/powerpoint/2010/main" val="3039869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436" y="422541"/>
            <a:ext cx="10551423" cy="14619387"/>
          </a:xfrm>
          <a:prstGeom prst="rect">
            <a:avLst/>
          </a:prstGeom>
          <a:noFill/>
        </p:spPr>
        <p:txBody>
          <a:bodyPr wrap="square" lIns="91440" tIns="45720" rIns="91440" bIns="45720" rtlCol="0" anchor="t">
            <a:spAutoFit/>
          </a:bodyPr>
          <a:lstStyle/>
          <a:p>
            <a:pPr algn="ctr"/>
            <a:r>
              <a:rPr lang="en-IE" sz="2800" b="1" u="sng" dirty="0">
                <a:solidFill>
                  <a:schemeClr val="accent5">
                    <a:lumMod val="75000"/>
                  </a:schemeClr>
                </a:solidFill>
              </a:rPr>
              <a:t>Homework Journals</a:t>
            </a:r>
          </a:p>
          <a:p>
            <a:pPr algn="ctr"/>
            <a:endParaRPr lang="en-IE" sz="2800" b="1" u="sng" dirty="0">
              <a:solidFill>
                <a:schemeClr val="accent5">
                  <a:lumMod val="75000"/>
                </a:schemeClr>
              </a:solidFill>
              <a:ea typeface="+mn-lt"/>
              <a:cs typeface="+mn-lt"/>
            </a:endParaRPr>
          </a:p>
          <a:p>
            <a:r>
              <a:rPr lang="en-IE" sz="2400" dirty="0">
                <a:ea typeface="+mn-lt"/>
                <a:cs typeface="+mn-lt"/>
              </a:rPr>
              <a:t>•Students are asked to have their School Journals with them for every class period to record their homework.</a:t>
            </a:r>
            <a:endParaRPr lang="en-IE" sz="2400" dirty="0"/>
          </a:p>
          <a:p>
            <a:endParaRPr lang="en-IE" sz="2400" dirty="0"/>
          </a:p>
          <a:p>
            <a:r>
              <a:rPr lang="en-IE" sz="2400" dirty="0">
                <a:ea typeface="+mn-lt"/>
                <a:cs typeface="+mn-lt"/>
              </a:rPr>
              <a:t>•Parents are asked to check that their son / daughter is completing their homework and to sign the Homework Journal. </a:t>
            </a:r>
            <a:endParaRPr lang="en-IE" sz="2400" dirty="0"/>
          </a:p>
          <a:p>
            <a:endParaRPr lang="en-IE" sz="2400" dirty="0"/>
          </a:p>
          <a:p>
            <a:r>
              <a:rPr lang="en-IE" sz="2400" dirty="0">
                <a:ea typeface="+mn-lt"/>
                <a:cs typeface="+mn-lt"/>
              </a:rPr>
              <a:t>•The School Journal is to be used only for the recording of homework, and communication between parents/guardians and the school.</a:t>
            </a:r>
          </a:p>
          <a:p>
            <a:endParaRPr lang="en-IE" sz="2400" dirty="0">
              <a:ea typeface="+mn-lt"/>
              <a:cs typeface="+mn-lt"/>
            </a:endParaRPr>
          </a:p>
          <a:p>
            <a:r>
              <a:rPr lang="en-IE" sz="2400" dirty="0">
                <a:ea typeface="+mn-lt"/>
                <a:cs typeface="+mn-lt"/>
              </a:rPr>
              <a:t>We ask students to keep their journals in good condition and free from graffiti. </a:t>
            </a: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r>
              <a:rPr lang="en-IE" sz="2400" dirty="0">
                <a:ea typeface="+mn-lt"/>
                <a:cs typeface="+mn-lt"/>
              </a:rPr>
              <a:t> it must be maintained in a clean condition, free from graffiti etc. </a:t>
            </a:r>
            <a:endParaRPr lang="en-IE" sz="2400"/>
          </a:p>
          <a:p>
            <a:endParaRPr lang="en-IE" sz="2400" dirty="0"/>
          </a:p>
          <a:p>
            <a:r>
              <a:rPr lang="en-IE" sz="2400" dirty="0">
                <a:ea typeface="+mn-lt"/>
                <a:cs typeface="+mn-lt"/>
              </a:rPr>
              <a:t>•The loss of a School Journal, or defacing or removing of Journal pages is a serious matter. Where this arises students must present a written explanation of same, signed by parents/guardians, and may be required to purchase a replacement School Journal.</a:t>
            </a:r>
            <a:endParaRPr lang="en-IE" sz="2400" dirty="0"/>
          </a:p>
          <a:p>
            <a:endParaRPr lang="en-IE" sz="2400" b="1" u="sng" dirty="0">
              <a:solidFill>
                <a:schemeClr val="accent5">
                  <a:lumMod val="75000"/>
                </a:schemeClr>
              </a:solidFill>
            </a:endParaRPr>
          </a:p>
          <a:p>
            <a:endParaRPr lang="en-IE" sz="2400" b="1" u="sng" dirty="0">
              <a:solidFill>
                <a:schemeClr val="accent5">
                  <a:lumMod val="75000"/>
                </a:schemeClr>
              </a:solidFill>
            </a:endParaRPr>
          </a:p>
        </p:txBody>
      </p:sp>
    </p:spTree>
    <p:extLst>
      <p:ext uri="{BB962C8B-B14F-4D97-AF65-F5344CB8AC3E}">
        <p14:creationId xmlns:p14="http://schemas.microsoft.com/office/powerpoint/2010/main" val="379559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0A3DA0-ACA7-A1C0-1ED3-389F7FF1FD62}"/>
              </a:ext>
            </a:extLst>
          </p:cNvPr>
          <p:cNvSpPr txBox="1"/>
          <p:nvPr/>
        </p:nvSpPr>
        <p:spPr>
          <a:xfrm>
            <a:off x="1092742" y="703635"/>
            <a:ext cx="11100878" cy="56630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After School Homework Club</a:t>
            </a:r>
            <a:endParaRPr lang="en-US" b="1" u="sng" dirty="0">
              <a:solidFill>
                <a:schemeClr val="accent4"/>
              </a:solidFill>
            </a:endParaRPr>
          </a:p>
          <a:p>
            <a:pPr algn="ctr"/>
            <a:endParaRPr lang="en-US" sz="2800" b="1" u="sng" dirty="0"/>
          </a:p>
          <a:p>
            <a:endParaRPr lang="en-US" dirty="0"/>
          </a:p>
          <a:p>
            <a:r>
              <a:rPr lang="en-US" sz="2400" dirty="0"/>
              <a:t>The Homework Club starts at 4.15pm and finishes at 5.30pm Monday to Thursday. </a:t>
            </a:r>
          </a:p>
          <a:p>
            <a:endParaRPr lang="en-US" sz="2400" dirty="0"/>
          </a:p>
          <a:p>
            <a:r>
              <a:rPr lang="en-US" sz="2400" dirty="0"/>
              <a:t>Some of the kind ladies in the Homework Club will help your son or daughter to complete their homework and they will get free fruit and a drink. </a:t>
            </a:r>
            <a:endParaRPr lang="en-US" dirty="0"/>
          </a:p>
          <a:p>
            <a:endParaRPr lang="en-US" sz="2400" dirty="0"/>
          </a:p>
          <a:p>
            <a:r>
              <a:rPr lang="en-IE" sz="2400" dirty="0"/>
              <a:t>It is supervised by our team of Special Needs Assistants. </a:t>
            </a:r>
            <a:endParaRPr lang="en-IE" sz="2400" dirty="0">
              <a:ea typeface="+mn-lt"/>
              <a:cs typeface="+mn-lt"/>
            </a:endParaRPr>
          </a:p>
          <a:p>
            <a:endParaRPr lang="en-IE" sz="2400" dirty="0">
              <a:ea typeface="+mn-lt"/>
              <a:cs typeface="+mn-lt"/>
            </a:endParaRPr>
          </a:p>
          <a:p>
            <a:endParaRPr lang="en-IE" sz="2400" dirty="0">
              <a:ea typeface="+mn-lt"/>
              <a:cs typeface="+mn-lt"/>
            </a:endParaRPr>
          </a:p>
          <a:p>
            <a:r>
              <a:rPr lang="en-IE" sz="2400" dirty="0">
                <a:ea typeface="+mn-lt"/>
                <a:cs typeface="+mn-lt"/>
              </a:rPr>
              <a:t>Places are limited. </a:t>
            </a:r>
            <a:endParaRPr lang="en-US" sz="2400" dirty="0">
              <a:ea typeface="+mn-lt"/>
              <a:cs typeface="+mn-lt"/>
            </a:endParaRPr>
          </a:p>
          <a:p>
            <a:endParaRPr lang="en-IE" sz="2400" dirty="0">
              <a:ea typeface="+mn-lt"/>
              <a:cs typeface="+mn-lt"/>
            </a:endParaRPr>
          </a:p>
          <a:p>
            <a:endParaRPr lang="en-US" sz="2400" dirty="0"/>
          </a:p>
        </p:txBody>
      </p:sp>
      <p:pic>
        <p:nvPicPr>
          <p:cNvPr id="3" name="Picture 3" descr="A picture containing text, toy&#10;&#10;Description automatically generated">
            <a:extLst>
              <a:ext uri="{FF2B5EF4-FFF2-40B4-BE49-F238E27FC236}">
                <a16:creationId xmlns:a16="http://schemas.microsoft.com/office/drawing/2014/main" id="{CA3C7AA2-CACE-C5E2-0937-466A0A6BEA72}"/>
              </a:ext>
            </a:extLst>
          </p:cNvPr>
          <p:cNvPicPr>
            <a:picLocks noChangeAspect="1"/>
          </p:cNvPicPr>
          <p:nvPr/>
        </p:nvPicPr>
        <p:blipFill rotWithShape="1">
          <a:blip r:embed="rId2"/>
          <a:srcRect t="17123" r="-358" b="19178"/>
          <a:stretch/>
        </p:blipFill>
        <p:spPr>
          <a:xfrm>
            <a:off x="9915525" y="1013"/>
            <a:ext cx="2275077" cy="1516828"/>
          </a:xfrm>
          <a:prstGeom prst="rect">
            <a:avLst/>
          </a:prstGeom>
        </p:spPr>
      </p:pic>
    </p:spTree>
    <p:extLst>
      <p:ext uri="{BB962C8B-B14F-4D97-AF65-F5344CB8AC3E}">
        <p14:creationId xmlns:p14="http://schemas.microsoft.com/office/powerpoint/2010/main" val="668050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6302" y="1318590"/>
            <a:ext cx="9478002" cy="2629209"/>
          </a:xfrm>
          <a:prstGeom prst="rect">
            <a:avLst/>
          </a:prstGeom>
        </p:spPr>
        <p:txBody>
          <a:bodyPr vert="horz" lIns="91440" tIns="45720" rIns="91440" bIns="45720" rtlCol="0" anchor="ctr">
            <a:normAutofit fontScale="25000" lnSpcReduction="20000"/>
          </a:bodyPr>
          <a:lstStyle/>
          <a:p>
            <a:pPr>
              <a:lnSpc>
                <a:spcPct val="90000"/>
              </a:lnSpc>
              <a:spcBef>
                <a:spcPct val="0"/>
              </a:spcBef>
              <a:spcAft>
                <a:spcPts val="600"/>
              </a:spcAft>
            </a:pPr>
            <a:endParaRPr lang="en-US" sz="3800" b="1" u="sng" dirty="0">
              <a:solidFill>
                <a:schemeClr val="accent4"/>
              </a:solidFill>
              <a:latin typeface="+mj-lt"/>
              <a:ea typeface="+mj-ea"/>
              <a:cs typeface="+mj-cs"/>
            </a:endParaRPr>
          </a:p>
          <a:p>
            <a:pPr>
              <a:lnSpc>
                <a:spcPct val="90000"/>
              </a:lnSpc>
              <a:spcBef>
                <a:spcPct val="0"/>
              </a:spcBef>
              <a:spcAft>
                <a:spcPts val="600"/>
              </a:spcAft>
            </a:pPr>
            <a:r>
              <a:rPr lang="en-US" sz="11200" b="1" u="sng" dirty="0">
                <a:solidFill>
                  <a:srgbClr val="FF0000"/>
                </a:solidFill>
                <a:latin typeface="+mj-lt"/>
                <a:ea typeface="+mj-ea"/>
                <a:cs typeface="+mj-cs"/>
              </a:rPr>
              <a:t>Best Practice</a:t>
            </a:r>
          </a:p>
          <a:p>
            <a:pPr>
              <a:lnSpc>
                <a:spcPct val="90000"/>
              </a:lnSpc>
              <a:spcBef>
                <a:spcPct val="0"/>
              </a:spcBef>
              <a:spcAft>
                <a:spcPts val="600"/>
              </a:spcAft>
            </a:pPr>
            <a:endParaRPr lang="en-US" sz="11200" b="1" u="sng" dirty="0">
              <a:solidFill>
                <a:srgbClr val="FF0000"/>
              </a:solidFill>
              <a:latin typeface="+mj-lt"/>
              <a:ea typeface="+mj-ea"/>
              <a:cs typeface="+mj-cs"/>
            </a:endParaRPr>
          </a:p>
          <a:p>
            <a:pPr marL="571500" indent="-571500">
              <a:lnSpc>
                <a:spcPct val="90000"/>
              </a:lnSpc>
              <a:spcBef>
                <a:spcPct val="0"/>
              </a:spcBef>
              <a:spcAft>
                <a:spcPts val="600"/>
              </a:spcAft>
              <a:buFont typeface="Arial" panose="020B0604020202020204" pitchFamily="34" charset="0"/>
              <a:buChar char="•"/>
            </a:pPr>
            <a:r>
              <a:rPr lang="en-US" sz="11200" dirty="0">
                <a:latin typeface="+mj-lt"/>
                <a:ea typeface="+mj-ea"/>
                <a:cs typeface="+mj-cs"/>
              </a:rPr>
              <a:t>Be </a:t>
            </a:r>
            <a:r>
              <a:rPr lang="en-US" sz="11200" dirty="0" err="1">
                <a:latin typeface="+mj-lt"/>
                <a:ea typeface="+mj-ea"/>
                <a:cs typeface="+mj-cs"/>
              </a:rPr>
              <a:t>organised</a:t>
            </a:r>
            <a:r>
              <a:rPr lang="en-US" sz="11200" dirty="0">
                <a:latin typeface="+mj-lt"/>
                <a:ea typeface="+mj-ea"/>
                <a:cs typeface="+mj-cs"/>
              </a:rPr>
              <a:t> – check the journal, school bag</a:t>
            </a:r>
          </a:p>
          <a:p>
            <a:pPr marL="571500" indent="-571500">
              <a:lnSpc>
                <a:spcPct val="90000"/>
              </a:lnSpc>
              <a:spcBef>
                <a:spcPct val="0"/>
              </a:spcBef>
              <a:spcAft>
                <a:spcPts val="600"/>
              </a:spcAft>
              <a:buFont typeface="Arial" panose="020B0604020202020204" pitchFamily="34" charset="0"/>
              <a:buChar char="•"/>
            </a:pPr>
            <a:endParaRPr lang="en-US" sz="11200" dirty="0">
              <a:latin typeface="+mj-lt"/>
              <a:ea typeface="+mj-ea"/>
              <a:cs typeface="+mj-cs"/>
            </a:endParaRPr>
          </a:p>
          <a:p>
            <a:pPr marL="571500" indent="-571500">
              <a:lnSpc>
                <a:spcPct val="90000"/>
              </a:lnSpc>
              <a:spcBef>
                <a:spcPct val="0"/>
              </a:spcBef>
              <a:spcAft>
                <a:spcPts val="600"/>
              </a:spcAft>
              <a:buFont typeface="Arial" panose="020B0604020202020204" pitchFamily="34" charset="0"/>
              <a:buChar char="•"/>
            </a:pPr>
            <a:r>
              <a:rPr lang="en-US" sz="11200" dirty="0">
                <a:latin typeface="+mj-lt"/>
                <a:ea typeface="+mj-ea"/>
                <a:cs typeface="+mj-cs"/>
              </a:rPr>
              <a:t>Help with the homework </a:t>
            </a:r>
          </a:p>
          <a:p>
            <a:pPr marL="571500" indent="-571500">
              <a:lnSpc>
                <a:spcPct val="90000"/>
              </a:lnSpc>
              <a:spcBef>
                <a:spcPct val="0"/>
              </a:spcBef>
              <a:spcAft>
                <a:spcPts val="600"/>
              </a:spcAft>
              <a:buFont typeface="Arial" panose="020B0604020202020204" pitchFamily="34" charset="0"/>
              <a:buChar char="•"/>
            </a:pPr>
            <a:endParaRPr lang="en-US" sz="11200" dirty="0">
              <a:latin typeface="+mj-lt"/>
              <a:ea typeface="+mj-ea"/>
              <a:cs typeface="+mj-cs"/>
            </a:endParaRPr>
          </a:p>
          <a:p>
            <a:pPr marL="571500" indent="-571500">
              <a:lnSpc>
                <a:spcPct val="90000"/>
              </a:lnSpc>
              <a:spcBef>
                <a:spcPct val="0"/>
              </a:spcBef>
              <a:spcAft>
                <a:spcPts val="600"/>
              </a:spcAft>
              <a:buFont typeface="Arial" panose="020B0604020202020204" pitchFamily="34" charset="0"/>
              <a:buChar char="•"/>
            </a:pPr>
            <a:r>
              <a:rPr lang="en-US" sz="11200" dirty="0">
                <a:latin typeface="+mj-lt"/>
                <a:ea typeface="+mj-ea"/>
                <a:cs typeface="+mj-cs"/>
              </a:rPr>
              <a:t>Sign the journal</a:t>
            </a:r>
          </a:p>
          <a:p>
            <a:pPr marL="571500" indent="-571500">
              <a:lnSpc>
                <a:spcPct val="90000"/>
              </a:lnSpc>
              <a:spcBef>
                <a:spcPct val="0"/>
              </a:spcBef>
              <a:spcAft>
                <a:spcPts val="600"/>
              </a:spcAft>
              <a:buFont typeface="Arial" panose="020B0604020202020204" pitchFamily="34" charset="0"/>
              <a:buChar char="•"/>
            </a:pPr>
            <a:endParaRPr lang="en-US" sz="11200" dirty="0">
              <a:latin typeface="+mj-lt"/>
              <a:ea typeface="+mj-ea"/>
              <a:cs typeface="+mj-cs"/>
            </a:endParaRPr>
          </a:p>
          <a:p>
            <a:pPr marL="571500" indent="-571500">
              <a:lnSpc>
                <a:spcPct val="90000"/>
              </a:lnSpc>
              <a:spcBef>
                <a:spcPct val="0"/>
              </a:spcBef>
              <a:spcAft>
                <a:spcPts val="600"/>
              </a:spcAft>
              <a:buFont typeface="Arial" panose="020B0604020202020204" pitchFamily="34" charset="0"/>
              <a:buChar char="•"/>
            </a:pPr>
            <a:r>
              <a:rPr lang="en-US" sz="11200" dirty="0">
                <a:latin typeface="+mj-lt"/>
                <a:ea typeface="+mj-ea"/>
                <a:cs typeface="+mj-cs"/>
              </a:rPr>
              <a:t>Check </a:t>
            </a:r>
            <a:r>
              <a:rPr lang="en-US" sz="11200" dirty="0" err="1">
                <a:latin typeface="+mj-lt"/>
                <a:ea typeface="+mj-ea"/>
                <a:cs typeface="+mj-cs"/>
              </a:rPr>
              <a:t>Vsware</a:t>
            </a:r>
            <a:endParaRPr lang="en-US" sz="11200" dirty="0">
              <a:latin typeface="+mj-lt"/>
              <a:ea typeface="+mj-ea"/>
              <a:cs typeface="+mj-cs"/>
            </a:endParaRPr>
          </a:p>
          <a:p>
            <a:pPr marL="571500" indent="-571500">
              <a:lnSpc>
                <a:spcPct val="90000"/>
              </a:lnSpc>
              <a:spcBef>
                <a:spcPct val="0"/>
              </a:spcBef>
              <a:spcAft>
                <a:spcPts val="600"/>
              </a:spcAft>
              <a:buFont typeface="Arial" panose="020B0604020202020204" pitchFamily="34" charset="0"/>
              <a:buChar char="•"/>
            </a:pPr>
            <a:endParaRPr lang="en-US" sz="11200" dirty="0">
              <a:latin typeface="+mj-lt"/>
              <a:ea typeface="+mj-ea"/>
              <a:cs typeface="+mj-cs"/>
            </a:endParaRPr>
          </a:p>
          <a:p>
            <a:pPr marL="571500" indent="-571500">
              <a:lnSpc>
                <a:spcPct val="90000"/>
              </a:lnSpc>
              <a:spcBef>
                <a:spcPct val="0"/>
              </a:spcBef>
              <a:spcAft>
                <a:spcPts val="600"/>
              </a:spcAft>
              <a:buFont typeface="Arial" panose="020B0604020202020204" pitchFamily="34" charset="0"/>
              <a:buChar char="•"/>
            </a:pPr>
            <a:r>
              <a:rPr lang="en-US" sz="11200" dirty="0">
                <a:latin typeface="+mj-lt"/>
                <a:ea typeface="+mj-ea"/>
                <a:cs typeface="+mj-cs"/>
              </a:rPr>
              <a:t>Check in </a:t>
            </a:r>
          </a:p>
          <a:p>
            <a:pPr>
              <a:lnSpc>
                <a:spcPct val="90000"/>
              </a:lnSpc>
              <a:spcBef>
                <a:spcPct val="0"/>
              </a:spcBef>
              <a:spcAft>
                <a:spcPts val="600"/>
              </a:spcAft>
            </a:pPr>
            <a:endParaRPr lang="en-US" sz="3800" dirty="0">
              <a:solidFill>
                <a:srgbClr val="FFFFFF"/>
              </a:solidFill>
              <a:latin typeface="+mj-lt"/>
              <a:ea typeface="+mj-ea"/>
              <a:cs typeface="+mj-cs"/>
            </a:endParaRPr>
          </a:p>
          <a:p>
            <a:pPr>
              <a:lnSpc>
                <a:spcPct val="90000"/>
              </a:lnSpc>
              <a:spcBef>
                <a:spcPct val="0"/>
              </a:spcBef>
              <a:spcAft>
                <a:spcPts val="600"/>
              </a:spcAft>
            </a:pPr>
            <a:r>
              <a:rPr lang="en-US" sz="3800" dirty="0">
                <a:solidFill>
                  <a:srgbClr val="FFFFFF"/>
                </a:solidFill>
                <a:latin typeface="+mj-lt"/>
                <a:ea typeface="+mj-ea"/>
                <a:cs typeface="+mj-cs"/>
              </a:rPr>
              <a:t>The 1st </a:t>
            </a:r>
            <a:r>
              <a:rPr lang="en-US" sz="3800" dirty="0" err="1">
                <a:solidFill>
                  <a:srgbClr val="FFFFFF"/>
                </a:solidFill>
                <a:latin typeface="+mj-lt"/>
                <a:ea typeface="+mj-ea"/>
                <a:cs typeface="+mj-cs"/>
              </a:rPr>
              <a:t>Yr</a:t>
            </a:r>
            <a:r>
              <a:rPr lang="en-US" sz="3800" dirty="0">
                <a:solidFill>
                  <a:srgbClr val="FFFFFF"/>
                </a:solidFill>
                <a:latin typeface="+mj-lt"/>
                <a:ea typeface="+mj-ea"/>
                <a:cs typeface="+mj-cs"/>
              </a:rPr>
              <a:t> Year Head for the 2023-2024 academic year is Ms. Ruth McNamara.</a:t>
            </a:r>
          </a:p>
          <a:p>
            <a:pPr>
              <a:lnSpc>
                <a:spcPct val="90000"/>
              </a:lnSpc>
              <a:spcBef>
                <a:spcPct val="0"/>
              </a:spcBef>
              <a:spcAft>
                <a:spcPts val="600"/>
              </a:spcAft>
            </a:pPr>
            <a:endParaRPr lang="en-US" sz="3800" dirty="0">
              <a:solidFill>
                <a:srgbClr val="FFFFFF"/>
              </a:solidFill>
              <a:latin typeface="+mj-lt"/>
              <a:ea typeface="+mj-ea"/>
              <a:cs typeface="+mj-cs"/>
            </a:endParaRPr>
          </a:p>
        </p:txBody>
      </p:sp>
    </p:spTree>
    <p:extLst>
      <p:ext uri="{BB962C8B-B14F-4D97-AF65-F5344CB8AC3E}">
        <p14:creationId xmlns:p14="http://schemas.microsoft.com/office/powerpoint/2010/main" val="2667892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1666" y="738026"/>
            <a:ext cx="7835500" cy="6124754"/>
          </a:xfrm>
          <a:prstGeom prst="rect">
            <a:avLst/>
          </a:prstGeom>
          <a:noFill/>
        </p:spPr>
        <p:txBody>
          <a:bodyPr wrap="square" lIns="91440" tIns="45720" rIns="91440" bIns="45720" rtlCol="0" anchor="t">
            <a:spAutoFit/>
          </a:bodyPr>
          <a:lstStyle/>
          <a:p>
            <a:pPr algn="ctr"/>
            <a:r>
              <a:rPr lang="en-IE" sz="2800" b="1" dirty="0">
                <a:solidFill>
                  <a:schemeClr val="accent4"/>
                </a:solidFill>
              </a:rPr>
              <a:t>First Day in St. Louis</a:t>
            </a:r>
          </a:p>
          <a:p>
            <a:pPr algn="ctr"/>
            <a:r>
              <a:rPr lang="en-IE" sz="2800" b="1" u="sng" dirty="0" smtClean="0">
                <a:solidFill>
                  <a:schemeClr val="accent4"/>
                </a:solidFill>
              </a:rPr>
              <a:t>Monday 25</a:t>
            </a:r>
            <a:r>
              <a:rPr lang="en-IE" sz="2800" b="1" u="sng" baseline="30000" dirty="0" smtClean="0">
                <a:solidFill>
                  <a:schemeClr val="accent4"/>
                </a:solidFill>
              </a:rPr>
              <a:t>th</a:t>
            </a:r>
            <a:r>
              <a:rPr lang="en-IE" sz="2800" b="1" u="sng" dirty="0" smtClean="0">
                <a:solidFill>
                  <a:schemeClr val="accent4"/>
                </a:solidFill>
              </a:rPr>
              <a:t> </a:t>
            </a:r>
            <a:r>
              <a:rPr lang="en-IE" sz="2800" b="1" u="sng" dirty="0">
                <a:solidFill>
                  <a:schemeClr val="accent4"/>
                </a:solidFill>
              </a:rPr>
              <a:t>August.  9am</a:t>
            </a:r>
          </a:p>
          <a:p>
            <a:pPr algn="ctr"/>
            <a:endParaRPr lang="en-IE" sz="2800" b="1" u="sng" dirty="0">
              <a:solidFill>
                <a:schemeClr val="accent4"/>
              </a:solidFill>
            </a:endParaRPr>
          </a:p>
          <a:p>
            <a:pPr marL="457200" indent="-457200">
              <a:buFont typeface="Arial"/>
              <a:buChar char="•"/>
            </a:pPr>
            <a:r>
              <a:rPr lang="en-IE" sz="2800" dirty="0"/>
              <a:t>The first day commences with a welcome ceremony, which lasts about 20 minutes.</a:t>
            </a:r>
          </a:p>
          <a:p>
            <a:pPr marL="457200" indent="-457200">
              <a:buFont typeface="Arial"/>
              <a:buChar char="•"/>
            </a:pPr>
            <a:endParaRPr lang="en-IE" sz="2800" dirty="0"/>
          </a:p>
          <a:p>
            <a:pPr marL="457200" indent="-457200">
              <a:buFont typeface="Arial"/>
              <a:buChar char="•"/>
            </a:pPr>
            <a:r>
              <a:rPr lang="en-IE" sz="2800" dirty="0"/>
              <a:t>Parents / guardians are invited to attend with their son / daughter.</a:t>
            </a:r>
          </a:p>
          <a:p>
            <a:pPr marL="457200" indent="-457200">
              <a:buFont typeface="Arial"/>
              <a:buChar char="•"/>
            </a:pPr>
            <a:endParaRPr lang="en-IE" sz="2800" dirty="0"/>
          </a:p>
          <a:p>
            <a:pPr marL="457200" indent="-457200">
              <a:buFont typeface="Arial"/>
              <a:buChar char="•"/>
            </a:pPr>
            <a:r>
              <a:rPr lang="en-IE" sz="2800" dirty="0"/>
              <a:t>After the ceremony, light refreshments are served to the parents / guardians.</a:t>
            </a:r>
          </a:p>
          <a:p>
            <a:pPr marL="457200" indent="-457200">
              <a:buFont typeface="Arial"/>
              <a:buChar char="•"/>
            </a:pPr>
            <a:endParaRPr lang="en-IE" sz="2800" dirty="0"/>
          </a:p>
          <a:p>
            <a:pPr marL="457200" indent="-457200">
              <a:buFont typeface="Arial"/>
              <a:buChar char="•"/>
            </a:pPr>
            <a:r>
              <a:rPr lang="en-IE" sz="2800" dirty="0"/>
              <a:t>The students will attend an assembly.</a:t>
            </a:r>
          </a:p>
          <a:p>
            <a:pPr marL="457200" indent="-457200">
              <a:buFont typeface="Arial"/>
              <a:buChar char="•"/>
            </a:pPr>
            <a:endParaRPr lang="en-IE" sz="2800" dirty="0"/>
          </a:p>
        </p:txBody>
      </p:sp>
      <p:sp>
        <p:nvSpPr>
          <p:cNvPr id="3" name="TextBox 2">
            <a:extLst>
              <a:ext uri="{FF2B5EF4-FFF2-40B4-BE49-F238E27FC236}">
                <a16:creationId xmlns:a16="http://schemas.microsoft.com/office/drawing/2014/main" id="{843DBB44-5E7C-CC4A-1B96-EA1B0F0BE637}"/>
              </a:ext>
            </a:extLst>
          </p:cNvPr>
          <p:cNvSpPr txBox="1"/>
          <p:nvPr/>
        </p:nvSpPr>
        <p:spPr>
          <a:xfrm>
            <a:off x="7457872" y="680936"/>
            <a:ext cx="4020765" cy="410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5" name="Picture 5" descr="A group of people in a church&#10;&#10;Description automatically generated">
            <a:extLst>
              <a:ext uri="{FF2B5EF4-FFF2-40B4-BE49-F238E27FC236}">
                <a16:creationId xmlns:a16="http://schemas.microsoft.com/office/drawing/2014/main" id="{C9C1507F-D5B7-CD41-9C69-ED4F821A068E}"/>
              </a:ext>
            </a:extLst>
          </p:cNvPr>
          <p:cNvPicPr>
            <a:picLocks noChangeAspect="1"/>
          </p:cNvPicPr>
          <p:nvPr/>
        </p:nvPicPr>
        <p:blipFill>
          <a:blip r:embed="rId2"/>
          <a:stretch>
            <a:fillRect/>
          </a:stretch>
        </p:blipFill>
        <p:spPr>
          <a:xfrm>
            <a:off x="7678220" y="4708546"/>
            <a:ext cx="4515491" cy="2149895"/>
          </a:xfrm>
          <a:prstGeom prst="rect">
            <a:avLst/>
          </a:prstGeom>
        </p:spPr>
      </p:pic>
      <p:pic>
        <p:nvPicPr>
          <p:cNvPr id="6" name="Picture 6">
            <a:extLst>
              <a:ext uri="{FF2B5EF4-FFF2-40B4-BE49-F238E27FC236}">
                <a16:creationId xmlns:a16="http://schemas.microsoft.com/office/drawing/2014/main" id="{7F3B24C9-0FC5-B1BB-0C87-1D742D5C76F2}"/>
              </a:ext>
            </a:extLst>
          </p:cNvPr>
          <p:cNvPicPr>
            <a:picLocks noChangeAspect="1"/>
          </p:cNvPicPr>
          <p:nvPr/>
        </p:nvPicPr>
        <p:blipFill>
          <a:blip r:embed="rId3"/>
          <a:stretch>
            <a:fillRect/>
          </a:stretch>
        </p:blipFill>
        <p:spPr>
          <a:xfrm>
            <a:off x="8286108" y="-90"/>
            <a:ext cx="3847671" cy="2560158"/>
          </a:xfrm>
          <a:prstGeom prst="rect">
            <a:avLst/>
          </a:prstGeom>
        </p:spPr>
      </p:pic>
    </p:spTree>
    <p:extLst>
      <p:ext uri="{BB962C8B-B14F-4D97-AF65-F5344CB8AC3E}">
        <p14:creationId xmlns:p14="http://schemas.microsoft.com/office/powerpoint/2010/main" val="3860098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716978-ACEE-617D-673F-F149EF64F67F}"/>
              </a:ext>
            </a:extLst>
          </p:cNvPr>
          <p:cNvSpPr txBox="1"/>
          <p:nvPr/>
        </p:nvSpPr>
        <p:spPr>
          <a:xfrm>
            <a:off x="1069183" y="723901"/>
            <a:ext cx="10089353"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ea typeface="+mn-lt"/>
                <a:cs typeface="+mn-lt"/>
              </a:rPr>
              <a:t>After School Evening Study</a:t>
            </a:r>
          </a:p>
          <a:p>
            <a:pPr algn="ctr"/>
            <a:endParaRPr lang="en-US" sz="2800" b="1" u="sng" dirty="0"/>
          </a:p>
          <a:p>
            <a:endParaRPr lang="en-US" dirty="0"/>
          </a:p>
          <a:p>
            <a:r>
              <a:rPr lang="en-US" sz="2400" dirty="0"/>
              <a:t>Evening Study is available to all students from 4.20pm to 6.20pm, Monday to Thursday and 2.00pm to 4.00pm on Friday. </a:t>
            </a:r>
          </a:p>
          <a:p>
            <a:endParaRPr lang="en-US" sz="2400" dirty="0"/>
          </a:p>
          <a:p>
            <a:r>
              <a:rPr lang="en-US" sz="2400" dirty="0"/>
              <a:t>This is a quiet, study facility, students do not get help with their work. </a:t>
            </a:r>
          </a:p>
          <a:p>
            <a:endParaRPr lang="en-US" sz="2400" dirty="0"/>
          </a:p>
          <a:p>
            <a:r>
              <a:rPr lang="en-US" sz="2400" dirty="0"/>
              <a:t>There are costs involved in attending Evening Study. </a:t>
            </a:r>
          </a:p>
          <a:p>
            <a:endParaRPr lang="en-US" dirty="0"/>
          </a:p>
          <a:p>
            <a:endParaRPr lang="en-US" dirty="0"/>
          </a:p>
        </p:txBody>
      </p:sp>
      <p:pic>
        <p:nvPicPr>
          <p:cNvPr id="3" name="Picture 3" descr="A picture containing icon&#10;&#10;Description automatically generated">
            <a:extLst>
              <a:ext uri="{FF2B5EF4-FFF2-40B4-BE49-F238E27FC236}">
                <a16:creationId xmlns:a16="http://schemas.microsoft.com/office/drawing/2014/main" id="{41DD690B-51C7-E008-A8AC-31D5DD6D6311}"/>
              </a:ext>
            </a:extLst>
          </p:cNvPr>
          <p:cNvPicPr>
            <a:picLocks noChangeAspect="1"/>
          </p:cNvPicPr>
          <p:nvPr/>
        </p:nvPicPr>
        <p:blipFill>
          <a:blip r:embed="rId2"/>
          <a:stretch>
            <a:fillRect/>
          </a:stretch>
        </p:blipFill>
        <p:spPr>
          <a:xfrm>
            <a:off x="8410904" y="4558498"/>
            <a:ext cx="2743200" cy="2151888"/>
          </a:xfrm>
          <a:prstGeom prst="rect">
            <a:avLst/>
          </a:prstGeom>
        </p:spPr>
      </p:pic>
    </p:spTree>
    <p:extLst>
      <p:ext uri="{BB962C8B-B14F-4D97-AF65-F5344CB8AC3E}">
        <p14:creationId xmlns:p14="http://schemas.microsoft.com/office/powerpoint/2010/main" val="4253321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8B3AC7-241B-6E63-6ACE-C8CB99BE59DE}"/>
              </a:ext>
            </a:extLst>
          </p:cNvPr>
          <p:cNvSpPr txBox="1"/>
          <p:nvPr/>
        </p:nvSpPr>
        <p:spPr>
          <a:xfrm>
            <a:off x="684431" y="1071178"/>
            <a:ext cx="10805099"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u="sng" dirty="0">
                <a:solidFill>
                  <a:schemeClr val="accent4"/>
                </a:solidFill>
              </a:rPr>
              <a:t>Assessments</a:t>
            </a:r>
          </a:p>
          <a:p>
            <a:r>
              <a:rPr lang="en-US" sz="2400" dirty="0"/>
              <a:t>Students will have two sets of formal assessments at </a:t>
            </a:r>
          </a:p>
          <a:p>
            <a:r>
              <a:rPr lang="en-US" sz="2400" dirty="0"/>
              <a:t>Christmas and the end of the year, they will also have various class tests throughout the year.  </a:t>
            </a:r>
            <a:endParaRPr lang="en-US" dirty="0"/>
          </a:p>
          <a:p>
            <a:endParaRPr lang="en-US" sz="2800" b="1" u="sng" dirty="0">
              <a:solidFill>
                <a:schemeClr val="accent4"/>
              </a:solidFill>
              <a:ea typeface="+mn-lt"/>
              <a:cs typeface="+mn-lt"/>
            </a:endParaRPr>
          </a:p>
          <a:p>
            <a:r>
              <a:rPr lang="en-US" sz="2800" b="1" u="sng" dirty="0">
                <a:solidFill>
                  <a:schemeClr val="accent4"/>
                </a:solidFill>
                <a:ea typeface="+mn-lt"/>
                <a:cs typeface="+mn-lt"/>
              </a:rPr>
              <a:t>Reports</a:t>
            </a:r>
            <a:r>
              <a:rPr lang="en-US" sz="2800" dirty="0">
                <a:solidFill>
                  <a:schemeClr val="accent4"/>
                </a:solidFill>
                <a:ea typeface="+mn-lt"/>
                <a:cs typeface="+mn-lt"/>
              </a:rPr>
              <a:t>. </a:t>
            </a:r>
            <a:endParaRPr lang="en-US" dirty="0">
              <a:solidFill>
                <a:schemeClr val="accent4"/>
              </a:solidFill>
              <a:ea typeface="+mn-lt"/>
              <a:cs typeface="+mn-lt"/>
            </a:endParaRPr>
          </a:p>
          <a:p>
            <a:r>
              <a:rPr lang="en-US" sz="2400" dirty="0">
                <a:ea typeface="+mn-lt"/>
                <a:cs typeface="+mn-lt"/>
              </a:rPr>
              <a:t>All student assessment reports will be available on </a:t>
            </a:r>
            <a:r>
              <a:rPr lang="en-US" sz="2400" dirty="0" err="1">
                <a:ea typeface="+mn-lt"/>
                <a:cs typeface="+mn-lt"/>
              </a:rPr>
              <a:t>VSware</a:t>
            </a:r>
            <a:r>
              <a:rPr lang="en-US" sz="2400" dirty="0">
                <a:ea typeface="+mn-lt"/>
                <a:cs typeface="+mn-lt"/>
              </a:rPr>
              <a:t> under the Assessment tab.</a:t>
            </a:r>
          </a:p>
          <a:p>
            <a:r>
              <a:rPr lang="en-US" sz="2400" dirty="0">
                <a:ea typeface="+mn-lt"/>
                <a:cs typeface="+mn-lt"/>
              </a:rPr>
              <a:t>If you have any difficulty accessing these reports, please contact the school office on 094 93 81228 </a:t>
            </a:r>
            <a:endParaRPr lang="en-US" sz="2400" dirty="0"/>
          </a:p>
          <a:p>
            <a:r>
              <a:rPr lang="en-US" sz="2400" dirty="0">
                <a:ea typeface="+mn-lt"/>
                <a:cs typeface="+mn-lt"/>
              </a:rPr>
              <a:t>  </a:t>
            </a:r>
            <a:endParaRPr lang="en-US" sz="2400" dirty="0"/>
          </a:p>
        </p:txBody>
      </p:sp>
      <p:pic>
        <p:nvPicPr>
          <p:cNvPr id="3" name="Picture 3" descr="A picture containing text, clipart&#10;&#10;Description automatically generated">
            <a:extLst>
              <a:ext uri="{FF2B5EF4-FFF2-40B4-BE49-F238E27FC236}">
                <a16:creationId xmlns:a16="http://schemas.microsoft.com/office/drawing/2014/main" id="{D1D91C0A-0AED-DBC6-D722-1C579CB6FA95}"/>
              </a:ext>
            </a:extLst>
          </p:cNvPr>
          <p:cNvPicPr>
            <a:picLocks noChangeAspect="1"/>
          </p:cNvPicPr>
          <p:nvPr/>
        </p:nvPicPr>
        <p:blipFill rotWithShape="1">
          <a:blip r:embed="rId2"/>
          <a:srcRect r="-260" b="9206"/>
          <a:stretch/>
        </p:blipFill>
        <p:spPr>
          <a:xfrm>
            <a:off x="9555879" y="127051"/>
            <a:ext cx="2377887" cy="1755564"/>
          </a:xfrm>
          <a:prstGeom prst="rect">
            <a:avLst/>
          </a:prstGeom>
        </p:spPr>
      </p:pic>
    </p:spTree>
    <p:extLst>
      <p:ext uri="{BB962C8B-B14F-4D97-AF65-F5344CB8AC3E}">
        <p14:creationId xmlns:p14="http://schemas.microsoft.com/office/powerpoint/2010/main" val="3242723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AF477A-AF0E-1CB1-C97F-46494D8D2F7E}"/>
              </a:ext>
            </a:extLst>
          </p:cNvPr>
          <p:cNvSpPr txBox="1"/>
          <p:nvPr/>
        </p:nvSpPr>
        <p:spPr>
          <a:xfrm>
            <a:off x="964209" y="428018"/>
            <a:ext cx="1098776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dirty="0">
                <a:solidFill>
                  <a:schemeClr val="accent4"/>
                </a:solidFill>
              </a:rPr>
              <a:t>School Bags  </a:t>
            </a:r>
            <a:endParaRPr lang="en-US" b="1" u="sng" dirty="0">
              <a:solidFill>
                <a:schemeClr val="accent4"/>
              </a:solidFill>
            </a:endParaRPr>
          </a:p>
          <a:p>
            <a:pPr algn="ctr"/>
            <a:endParaRPr lang="en-US" sz="2400" b="1" u="sng" dirty="0">
              <a:solidFill>
                <a:schemeClr val="accent4"/>
              </a:solidFill>
            </a:endParaRPr>
          </a:p>
          <a:p>
            <a:r>
              <a:rPr lang="en-US" sz="2400" dirty="0"/>
              <a:t> Schoolbags are extremely heavy in secondary school, if </a:t>
            </a:r>
            <a:endParaRPr lang="en-US" dirty="0"/>
          </a:p>
          <a:p>
            <a:r>
              <a:rPr lang="en-US" sz="2400" dirty="0"/>
              <a:t> students don’t use their  lockers wisely.</a:t>
            </a:r>
            <a:endParaRPr lang="en-US" dirty="0"/>
          </a:p>
          <a:p>
            <a:endParaRPr lang="en-US" sz="2400" dirty="0"/>
          </a:p>
          <a:p>
            <a:r>
              <a:rPr lang="en-US" sz="2400" dirty="0"/>
              <a:t>All of our classes are one hour in duration, so the students have a maximum of six subjects in a day. When they come into school in the morning, they should go to your locker and put all of their books into it, except the books that are required for the first two classes. </a:t>
            </a:r>
            <a:endParaRPr lang="en-US" dirty="0"/>
          </a:p>
          <a:p>
            <a:endParaRPr lang="en-US" sz="2400" dirty="0"/>
          </a:p>
          <a:p>
            <a:r>
              <a:rPr lang="en-US" sz="2400" dirty="0"/>
              <a:t>At break time students should put the books from the first two classes into their locker and take out the books for the next two classes. </a:t>
            </a:r>
          </a:p>
          <a:p>
            <a:r>
              <a:rPr lang="en-US" sz="2400" dirty="0"/>
              <a:t>After they have eaten their lunch, they should put the books they had for classes 3 and 4 into their locker and take out the books they require for the last two classes. </a:t>
            </a:r>
            <a:endParaRPr lang="en-US" dirty="0"/>
          </a:p>
        </p:txBody>
      </p:sp>
      <p:pic>
        <p:nvPicPr>
          <p:cNvPr id="3" name="Picture 3" descr="A picture containing diagram&#10;&#10;Description automatically generated">
            <a:extLst>
              <a:ext uri="{FF2B5EF4-FFF2-40B4-BE49-F238E27FC236}">
                <a16:creationId xmlns:a16="http://schemas.microsoft.com/office/drawing/2014/main" id="{05AFCBF7-2A8B-6F9F-497A-DA644846CA17}"/>
              </a:ext>
            </a:extLst>
          </p:cNvPr>
          <p:cNvPicPr>
            <a:picLocks noChangeAspect="1"/>
          </p:cNvPicPr>
          <p:nvPr/>
        </p:nvPicPr>
        <p:blipFill>
          <a:blip r:embed="rId2"/>
          <a:stretch>
            <a:fillRect/>
          </a:stretch>
        </p:blipFill>
        <p:spPr>
          <a:xfrm>
            <a:off x="10248899" y="1229"/>
            <a:ext cx="1846007" cy="2320414"/>
          </a:xfrm>
          <a:prstGeom prst="rect">
            <a:avLst/>
          </a:prstGeom>
        </p:spPr>
      </p:pic>
    </p:spTree>
    <p:extLst>
      <p:ext uri="{BB962C8B-B14F-4D97-AF65-F5344CB8AC3E}">
        <p14:creationId xmlns:p14="http://schemas.microsoft.com/office/powerpoint/2010/main" val="3054961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1B200C-1B19-474F-83BA-8EEF7C9EA3A9}"/>
              </a:ext>
            </a:extLst>
          </p:cNvPr>
          <p:cNvSpPr txBox="1"/>
          <p:nvPr/>
        </p:nvSpPr>
        <p:spPr>
          <a:xfrm>
            <a:off x="432560" y="733710"/>
            <a:ext cx="10715454" cy="5016758"/>
          </a:xfrm>
          <a:prstGeom prst="rect">
            <a:avLst/>
          </a:prstGeom>
          <a:noFill/>
        </p:spPr>
        <p:txBody>
          <a:bodyPr wrap="square" rtlCol="0">
            <a:spAutoFit/>
          </a:bodyPr>
          <a:lstStyle/>
          <a:p>
            <a:r>
              <a:rPr lang="en-IE" sz="3600" b="1" u="sng" dirty="0">
                <a:solidFill>
                  <a:schemeClr val="accent4">
                    <a:lumMod val="60000"/>
                    <a:lumOff val="40000"/>
                  </a:schemeClr>
                </a:solidFill>
              </a:rPr>
              <a:t>Attendance </a:t>
            </a:r>
          </a:p>
          <a:p>
            <a:endParaRPr lang="en-IE" sz="3600" b="1" u="sng" dirty="0"/>
          </a:p>
          <a:p>
            <a:pPr marL="457200" indent="-457200">
              <a:buFont typeface="Arial" panose="020B0604020202020204" pitchFamily="34" charset="0"/>
              <a:buChar char="•"/>
            </a:pPr>
            <a:r>
              <a:rPr lang="en-IE" sz="2800" dirty="0"/>
              <a:t>All absences must be accounted for</a:t>
            </a:r>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Explanations via the school app</a:t>
            </a:r>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20 days Education Welfare Officer </a:t>
            </a:r>
          </a:p>
          <a:p>
            <a:endParaRPr lang="en-IE" dirty="0"/>
          </a:p>
          <a:p>
            <a:endParaRPr lang="en-IE" dirty="0"/>
          </a:p>
          <a:p>
            <a:endParaRPr lang="en-IE" sz="3600" dirty="0">
              <a:solidFill>
                <a:srgbClr val="00B0F0"/>
              </a:solidFill>
            </a:endParaRPr>
          </a:p>
          <a:p>
            <a:endParaRPr lang="en-IE" dirty="0"/>
          </a:p>
          <a:p>
            <a:endParaRPr lang="en-IE" dirty="0"/>
          </a:p>
        </p:txBody>
      </p:sp>
    </p:spTree>
    <p:extLst>
      <p:ext uri="{BB962C8B-B14F-4D97-AF65-F5344CB8AC3E}">
        <p14:creationId xmlns:p14="http://schemas.microsoft.com/office/powerpoint/2010/main" val="773436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572" y="984738"/>
            <a:ext cx="10691446" cy="3662541"/>
          </a:xfrm>
          <a:prstGeom prst="rect">
            <a:avLst/>
          </a:prstGeom>
          <a:noFill/>
        </p:spPr>
        <p:txBody>
          <a:bodyPr wrap="square" lIns="91440" tIns="45720" rIns="91440" bIns="45720" rtlCol="0" anchor="t">
            <a:spAutoFit/>
          </a:bodyPr>
          <a:lstStyle/>
          <a:p>
            <a:pPr algn="ctr"/>
            <a:r>
              <a:rPr lang="en-IE" sz="2800" b="1" u="sng" dirty="0">
                <a:solidFill>
                  <a:schemeClr val="accent4"/>
                </a:solidFill>
              </a:rPr>
              <a:t>Procedures for Students Arriving Late or Leaving Early</a:t>
            </a:r>
          </a:p>
          <a:p>
            <a:pPr algn="ctr"/>
            <a:endParaRPr lang="en-IE" dirty="0"/>
          </a:p>
          <a:p>
            <a:endParaRPr lang="en-US" dirty="0">
              <a:ea typeface="+mn-lt"/>
              <a:cs typeface="+mn-lt"/>
            </a:endParaRPr>
          </a:p>
          <a:p>
            <a:r>
              <a:rPr lang="en-IE" sz="2400" dirty="0"/>
              <a:t>If a student arrives late in to school, the </a:t>
            </a:r>
            <a:r>
              <a:rPr lang="en-IE" sz="2400" dirty="0" smtClean="0"/>
              <a:t>parent / guardian accompany them to the main office and sign them in. </a:t>
            </a:r>
          </a:p>
          <a:p>
            <a:endParaRPr lang="en-IE" sz="2400" dirty="0"/>
          </a:p>
          <a:p>
            <a:r>
              <a:rPr lang="en-IE" sz="2400" dirty="0" smtClean="0"/>
              <a:t>If a student has to leave school early, the parent /guardian must call to the main office and sign out their child. </a:t>
            </a:r>
            <a:endParaRPr lang="en-IE" sz="2400" dirty="0"/>
          </a:p>
          <a:p>
            <a:endParaRPr lang="en-IE" sz="2400" dirty="0"/>
          </a:p>
          <a:p>
            <a:pPr algn="ctr"/>
            <a:endParaRPr lang="en-IE" sz="2400" dirty="0"/>
          </a:p>
        </p:txBody>
      </p:sp>
    </p:spTree>
    <p:extLst>
      <p:ext uri="{BB962C8B-B14F-4D97-AF65-F5344CB8AC3E}">
        <p14:creationId xmlns:p14="http://schemas.microsoft.com/office/powerpoint/2010/main" val="1768145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0C6CA1-A7EF-F270-531F-325A00DCC48E}"/>
              </a:ext>
            </a:extLst>
          </p:cNvPr>
          <p:cNvSpPr txBox="1"/>
          <p:nvPr/>
        </p:nvSpPr>
        <p:spPr>
          <a:xfrm>
            <a:off x="801672" y="849549"/>
            <a:ext cx="11115317" cy="59708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4"/>
                </a:solidFill>
              </a:rPr>
              <a:t>I</a:t>
            </a:r>
            <a:r>
              <a:rPr lang="en-US" sz="2800" b="1" u="sng" dirty="0">
                <a:solidFill>
                  <a:schemeClr val="accent4"/>
                </a:solidFill>
              </a:rPr>
              <a:t>f your Child feels Sick in school</a:t>
            </a:r>
            <a:endParaRPr lang="en-US" dirty="0"/>
          </a:p>
          <a:p>
            <a:endParaRPr lang="en-US" dirty="0"/>
          </a:p>
          <a:p>
            <a:pPr marL="342900" indent="-342900">
              <a:buFont typeface="Arial"/>
              <a:buChar char="•"/>
            </a:pPr>
            <a:r>
              <a:rPr lang="en-US" sz="2400" dirty="0"/>
              <a:t>If your child feels sick and they really cannot stay in school, they tell their class teacher that they don’t feel well, and they want to go home.</a:t>
            </a:r>
          </a:p>
          <a:p>
            <a:pPr marL="342900" indent="-342900">
              <a:buFont typeface="Arial"/>
              <a:buChar char="•"/>
            </a:pPr>
            <a:endParaRPr lang="en-US" sz="2400" dirty="0"/>
          </a:p>
          <a:p>
            <a:pPr marL="342900" indent="-342900">
              <a:buFont typeface="Arial"/>
              <a:buChar char="•"/>
            </a:pPr>
            <a:r>
              <a:rPr lang="en-US" sz="2400" dirty="0"/>
              <a:t>They gather their belongings, go the school office and tell Rena or Imelda that they want to go home. They will ring a parent or guardian to collect them.</a:t>
            </a:r>
          </a:p>
          <a:p>
            <a:pPr marL="342900" indent="-342900">
              <a:buFont typeface="Arial"/>
              <a:buChar char="•"/>
            </a:pPr>
            <a:endParaRPr lang="en-US" sz="2400" dirty="0"/>
          </a:p>
          <a:p>
            <a:pPr marL="342900" indent="-342900">
              <a:buFont typeface="Arial"/>
              <a:buChar char="•"/>
            </a:pPr>
            <a:r>
              <a:rPr lang="en-US" sz="2400" dirty="0"/>
              <a:t> The student’s contact numbers are available on our school administration system. </a:t>
            </a:r>
          </a:p>
          <a:p>
            <a:pPr marL="342900" indent="-342900">
              <a:buFont typeface="Arial"/>
              <a:buChar char="•"/>
            </a:pPr>
            <a:endParaRPr lang="en-US" sz="2400" dirty="0"/>
          </a:p>
          <a:p>
            <a:pPr marL="342900" indent="-342900">
              <a:buFont typeface="Arial"/>
              <a:buChar char="•"/>
            </a:pPr>
            <a:r>
              <a:rPr lang="en-US" sz="2400" dirty="0"/>
              <a:t>A student cannot leave the school without their parents or guardians permission, so you must come into the school office to collect your child.</a:t>
            </a:r>
          </a:p>
          <a:p>
            <a:pPr marL="342900" indent="-342900">
              <a:buFont typeface="Arial"/>
              <a:buChar char="•"/>
            </a:pPr>
            <a:endParaRPr lang="en-US" sz="2400" dirty="0"/>
          </a:p>
          <a:p>
            <a:pPr marL="342900" indent="-342900">
              <a:buFont typeface="Arial"/>
              <a:buChar char="•"/>
            </a:pPr>
            <a:endParaRPr lang="en-US" sz="2400" dirty="0"/>
          </a:p>
        </p:txBody>
      </p:sp>
    </p:spTree>
    <p:extLst>
      <p:ext uri="{BB962C8B-B14F-4D97-AF65-F5344CB8AC3E}">
        <p14:creationId xmlns:p14="http://schemas.microsoft.com/office/powerpoint/2010/main" val="1016989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62BF45-B0F2-442A-AF01-1CBFAB3CA157}"/>
              </a:ext>
            </a:extLst>
          </p:cNvPr>
          <p:cNvSpPr txBox="1"/>
          <p:nvPr/>
        </p:nvSpPr>
        <p:spPr>
          <a:xfrm>
            <a:off x="1837467" y="481840"/>
            <a:ext cx="7873692" cy="4955203"/>
          </a:xfrm>
          <a:prstGeom prst="rect">
            <a:avLst/>
          </a:prstGeom>
          <a:noFill/>
        </p:spPr>
        <p:txBody>
          <a:bodyPr wrap="square" rtlCol="0">
            <a:spAutoFit/>
          </a:bodyPr>
          <a:lstStyle/>
          <a:p>
            <a:pPr marL="285750" indent="-285750">
              <a:buFont typeface="Arial" panose="020B0604020202020204" pitchFamily="34" charset="0"/>
              <a:buChar char="•"/>
            </a:pPr>
            <a:r>
              <a:rPr lang="en-IE" sz="3200" dirty="0"/>
              <a:t>Classroom Based Assessments (CBAs)</a:t>
            </a:r>
          </a:p>
          <a:p>
            <a:pPr marL="285750" indent="-285750">
              <a:buFont typeface="Arial" panose="020B0604020202020204" pitchFamily="34" charset="0"/>
              <a:buChar char="•"/>
            </a:pPr>
            <a:endParaRPr lang="en-IE" sz="3200" dirty="0"/>
          </a:p>
          <a:p>
            <a:pPr marL="285750" indent="-285750">
              <a:buFont typeface="Arial" panose="020B0604020202020204" pitchFamily="34" charset="0"/>
              <a:buChar char="•"/>
            </a:pPr>
            <a:r>
              <a:rPr lang="en-IE" sz="3200" dirty="0"/>
              <a:t>Examples</a:t>
            </a:r>
          </a:p>
          <a:p>
            <a:pPr marL="285750" indent="-285750">
              <a:buFont typeface="Arial" panose="020B0604020202020204" pitchFamily="34" charset="0"/>
              <a:buChar char="•"/>
            </a:pPr>
            <a:endParaRPr lang="en-IE" sz="3200" dirty="0"/>
          </a:p>
          <a:p>
            <a:pPr marL="285750" indent="-285750">
              <a:buFont typeface="Arial" panose="020B0604020202020204" pitchFamily="34" charset="0"/>
              <a:buChar char="•"/>
            </a:pPr>
            <a:r>
              <a:rPr lang="en-IE" sz="3200" dirty="0"/>
              <a:t>Timeframe –</a:t>
            </a:r>
            <a:r>
              <a:rPr lang="en-IE" sz="3200" dirty="0" smtClean="0"/>
              <a:t>calendar</a:t>
            </a:r>
            <a:endParaRPr lang="en-IE" sz="3200" dirty="0"/>
          </a:p>
          <a:p>
            <a:pPr marL="285750" indent="-285750">
              <a:buFont typeface="Arial" panose="020B0604020202020204" pitchFamily="34" charset="0"/>
              <a:buChar char="•"/>
            </a:pPr>
            <a:endParaRPr lang="en-IE" sz="3200" dirty="0"/>
          </a:p>
          <a:p>
            <a:pPr marL="285750" indent="-285750">
              <a:buFont typeface="Arial" panose="020B0604020202020204" pitchFamily="34" charset="0"/>
              <a:buChar char="•"/>
            </a:pPr>
            <a:r>
              <a:rPr lang="en-IE" sz="3200" dirty="0"/>
              <a:t>Junior Cycle results – SEC</a:t>
            </a:r>
          </a:p>
          <a:p>
            <a:pPr marL="285750" indent="-285750">
              <a:buFont typeface="Arial" panose="020B0604020202020204" pitchFamily="34" charset="0"/>
              <a:buChar char="•"/>
            </a:pPr>
            <a:endParaRPr lang="en-IE" sz="3200" dirty="0"/>
          </a:p>
          <a:p>
            <a:pPr marL="285750" indent="-285750">
              <a:buFont typeface="Arial" panose="020B0604020202020204" pitchFamily="34" charset="0"/>
              <a:buChar char="•"/>
            </a:pPr>
            <a:r>
              <a:rPr lang="en-IE" sz="3200" dirty="0"/>
              <a:t>CBA – JCPA</a:t>
            </a:r>
          </a:p>
          <a:p>
            <a:pPr marL="285750" indent="-285750">
              <a:buFont typeface="Arial" panose="020B0604020202020204" pitchFamily="34" charset="0"/>
              <a:buChar char="•"/>
            </a:pPr>
            <a:endParaRPr lang="en-IE" sz="2800" dirty="0"/>
          </a:p>
        </p:txBody>
      </p:sp>
    </p:spTree>
    <p:extLst>
      <p:ext uri="{BB962C8B-B14F-4D97-AF65-F5344CB8AC3E}">
        <p14:creationId xmlns:p14="http://schemas.microsoft.com/office/powerpoint/2010/main" val="2515074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62BF45-B0F2-442A-AF01-1CBFAB3CA157}"/>
              </a:ext>
            </a:extLst>
          </p:cNvPr>
          <p:cNvSpPr txBox="1"/>
          <p:nvPr/>
        </p:nvSpPr>
        <p:spPr>
          <a:xfrm>
            <a:off x="3038874" y="481840"/>
            <a:ext cx="5803976" cy="369332"/>
          </a:xfrm>
          <a:prstGeom prst="rect">
            <a:avLst/>
          </a:prstGeom>
          <a:noFill/>
        </p:spPr>
        <p:txBody>
          <a:bodyPr wrap="square" rtlCol="0">
            <a:spAutoFit/>
          </a:bodyPr>
          <a:lstStyle/>
          <a:p>
            <a:endParaRPr lang="en-IE" dirty="0"/>
          </a:p>
        </p:txBody>
      </p:sp>
      <p:pic>
        <p:nvPicPr>
          <p:cNvPr id="3" name="Picture 2">
            <a:extLst>
              <a:ext uri="{FF2B5EF4-FFF2-40B4-BE49-F238E27FC236}">
                <a16:creationId xmlns:a16="http://schemas.microsoft.com/office/drawing/2014/main" id="{A6446EF3-49A0-46BE-B797-94AD87A362C2}"/>
              </a:ext>
            </a:extLst>
          </p:cNvPr>
          <p:cNvPicPr/>
          <p:nvPr/>
        </p:nvPicPr>
        <p:blipFill>
          <a:blip r:embed="rId2"/>
          <a:stretch>
            <a:fillRect/>
          </a:stretch>
        </p:blipFill>
        <p:spPr>
          <a:xfrm>
            <a:off x="1938309" y="525644"/>
            <a:ext cx="5413179" cy="6178706"/>
          </a:xfrm>
          <a:prstGeom prst="rect">
            <a:avLst/>
          </a:prstGeom>
        </p:spPr>
      </p:pic>
      <p:grpSp>
        <p:nvGrpSpPr>
          <p:cNvPr id="6" name="Group 5">
            <a:extLst>
              <a:ext uri="{FF2B5EF4-FFF2-40B4-BE49-F238E27FC236}">
                <a16:creationId xmlns:a16="http://schemas.microsoft.com/office/drawing/2014/main" id="{5743CF09-DFD6-4607-9184-85F9A299A300}"/>
              </a:ext>
            </a:extLst>
          </p:cNvPr>
          <p:cNvGrpSpPr/>
          <p:nvPr/>
        </p:nvGrpSpPr>
        <p:grpSpPr>
          <a:xfrm>
            <a:off x="8787606" y="2604932"/>
            <a:ext cx="94680" cy="114480"/>
            <a:chOff x="8787606" y="2604932"/>
            <a:chExt cx="94680" cy="11448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AE3BC22-E63E-4EF2-89A5-3B92A71AD081}"/>
                    </a:ext>
                  </a:extLst>
                </p14:cNvPr>
                <p14:cNvContentPartPr/>
                <p14:nvPr/>
              </p14:nvContentPartPr>
              <p14:xfrm>
                <a:off x="8787606" y="2686652"/>
                <a:ext cx="57960" cy="32760"/>
              </p14:xfrm>
            </p:contentPart>
          </mc:Choice>
          <mc:Fallback xmlns="">
            <p:pic>
              <p:nvPicPr>
                <p:cNvPr id="4" name="Ink 3">
                  <a:extLst>
                    <a:ext uri="{FF2B5EF4-FFF2-40B4-BE49-F238E27FC236}">
                      <a16:creationId xmlns:a16="http://schemas.microsoft.com/office/drawing/2014/main" id="{5AE3BC22-E63E-4EF2-89A5-3B92A71AD081}"/>
                    </a:ext>
                  </a:extLst>
                </p:cNvPr>
                <p:cNvPicPr/>
                <p:nvPr/>
              </p:nvPicPr>
              <p:blipFill>
                <a:blip r:embed="rId4"/>
                <a:stretch>
                  <a:fillRect/>
                </a:stretch>
              </p:blipFill>
              <p:spPr>
                <a:xfrm>
                  <a:off x="8778606" y="2678012"/>
                  <a:ext cx="7560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7E0F106-4964-434E-A590-160B061B575B}"/>
                    </a:ext>
                  </a:extLst>
                </p14:cNvPr>
                <p14:cNvContentPartPr/>
                <p14:nvPr/>
              </p14:nvContentPartPr>
              <p14:xfrm>
                <a:off x="8829366" y="2604932"/>
                <a:ext cx="52920" cy="68400"/>
              </p14:xfrm>
            </p:contentPart>
          </mc:Choice>
          <mc:Fallback xmlns="">
            <p:pic>
              <p:nvPicPr>
                <p:cNvPr id="5" name="Ink 4">
                  <a:extLst>
                    <a:ext uri="{FF2B5EF4-FFF2-40B4-BE49-F238E27FC236}">
                      <a16:creationId xmlns:a16="http://schemas.microsoft.com/office/drawing/2014/main" id="{97E0F106-4964-434E-A590-160B061B575B}"/>
                    </a:ext>
                  </a:extLst>
                </p:cNvPr>
                <p:cNvPicPr/>
                <p:nvPr/>
              </p:nvPicPr>
              <p:blipFill>
                <a:blip r:embed="rId6"/>
                <a:stretch>
                  <a:fillRect/>
                </a:stretch>
              </p:blipFill>
              <p:spPr>
                <a:xfrm>
                  <a:off x="8820726" y="2596292"/>
                  <a:ext cx="70560" cy="86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F75E3DB4-B9F7-4652-9A1D-5AE979AD74EA}"/>
                  </a:ext>
                </a:extLst>
              </p14:cNvPr>
              <p14:cNvContentPartPr/>
              <p14:nvPr/>
            </p14:nvContentPartPr>
            <p14:xfrm>
              <a:off x="5635446" y="640412"/>
              <a:ext cx="690480" cy="74880"/>
            </p14:xfrm>
          </p:contentPart>
        </mc:Choice>
        <mc:Fallback xmlns="">
          <p:pic>
            <p:nvPicPr>
              <p:cNvPr id="7" name="Ink 6">
                <a:extLst>
                  <a:ext uri="{FF2B5EF4-FFF2-40B4-BE49-F238E27FC236}">
                    <a16:creationId xmlns:a16="http://schemas.microsoft.com/office/drawing/2014/main" id="{F75E3DB4-B9F7-4652-9A1D-5AE979AD74EA}"/>
                  </a:ext>
                </a:extLst>
              </p:cNvPr>
              <p:cNvPicPr/>
              <p:nvPr/>
            </p:nvPicPr>
            <p:blipFill>
              <a:blip r:embed="rId8"/>
              <a:stretch>
                <a:fillRect/>
              </a:stretch>
            </p:blipFill>
            <p:spPr>
              <a:xfrm>
                <a:off x="5626446" y="631772"/>
                <a:ext cx="70812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1A8D59BE-BA79-4E4C-B341-4B5BADF57620}"/>
                  </a:ext>
                </a:extLst>
              </p14:cNvPr>
              <p14:cNvContentPartPr/>
              <p14:nvPr/>
            </p14:nvContentPartPr>
            <p14:xfrm>
              <a:off x="5562366" y="597572"/>
              <a:ext cx="1049040" cy="132840"/>
            </p14:xfrm>
          </p:contentPart>
        </mc:Choice>
        <mc:Fallback xmlns="">
          <p:pic>
            <p:nvPicPr>
              <p:cNvPr id="8" name="Ink 7">
                <a:extLst>
                  <a:ext uri="{FF2B5EF4-FFF2-40B4-BE49-F238E27FC236}">
                    <a16:creationId xmlns:a16="http://schemas.microsoft.com/office/drawing/2014/main" id="{1A8D59BE-BA79-4E4C-B341-4B5BADF57620}"/>
                  </a:ext>
                </a:extLst>
              </p:cNvPr>
              <p:cNvPicPr/>
              <p:nvPr/>
            </p:nvPicPr>
            <p:blipFill>
              <a:blip r:embed="rId10"/>
              <a:stretch>
                <a:fillRect/>
              </a:stretch>
            </p:blipFill>
            <p:spPr>
              <a:xfrm>
                <a:off x="5553366" y="588572"/>
                <a:ext cx="106668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B3D7FA7E-3436-4CCC-A7CB-915A09D99658}"/>
                  </a:ext>
                </a:extLst>
              </p14:cNvPr>
              <p14:cNvContentPartPr/>
              <p14:nvPr/>
            </p14:nvContentPartPr>
            <p14:xfrm>
              <a:off x="2042646" y="4228556"/>
              <a:ext cx="349200" cy="46440"/>
            </p14:xfrm>
          </p:contentPart>
        </mc:Choice>
        <mc:Fallback xmlns="">
          <p:pic>
            <p:nvPicPr>
              <p:cNvPr id="9" name="Ink 8">
                <a:extLst>
                  <a:ext uri="{FF2B5EF4-FFF2-40B4-BE49-F238E27FC236}">
                    <a16:creationId xmlns:a16="http://schemas.microsoft.com/office/drawing/2014/main" id="{B3D7FA7E-3436-4CCC-A7CB-915A09D99658}"/>
                  </a:ext>
                </a:extLst>
              </p:cNvPr>
              <p:cNvPicPr/>
              <p:nvPr/>
            </p:nvPicPr>
            <p:blipFill>
              <a:blip r:embed="rId12"/>
              <a:stretch>
                <a:fillRect/>
              </a:stretch>
            </p:blipFill>
            <p:spPr>
              <a:xfrm>
                <a:off x="2034006" y="4219556"/>
                <a:ext cx="36684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630A6877-0B7E-4C10-830A-B6CD2A7D24E0}"/>
                  </a:ext>
                </a:extLst>
              </p14:cNvPr>
              <p14:cNvContentPartPr/>
              <p14:nvPr/>
            </p14:nvContentPartPr>
            <p14:xfrm>
              <a:off x="2057406" y="5056916"/>
              <a:ext cx="331920" cy="65160"/>
            </p14:xfrm>
          </p:contentPart>
        </mc:Choice>
        <mc:Fallback xmlns="">
          <p:pic>
            <p:nvPicPr>
              <p:cNvPr id="13" name="Ink 12">
                <a:extLst>
                  <a:ext uri="{FF2B5EF4-FFF2-40B4-BE49-F238E27FC236}">
                    <a16:creationId xmlns:a16="http://schemas.microsoft.com/office/drawing/2014/main" id="{630A6877-0B7E-4C10-830A-B6CD2A7D24E0}"/>
                  </a:ext>
                </a:extLst>
              </p:cNvPr>
              <p:cNvPicPr/>
              <p:nvPr/>
            </p:nvPicPr>
            <p:blipFill>
              <a:blip r:embed="rId14"/>
              <a:stretch>
                <a:fillRect/>
              </a:stretch>
            </p:blipFill>
            <p:spPr>
              <a:xfrm>
                <a:off x="2048766" y="5047916"/>
                <a:ext cx="349560" cy="82800"/>
              </a:xfrm>
              <a:prstGeom prst="rect">
                <a:avLst/>
              </a:prstGeom>
            </p:spPr>
          </p:pic>
        </mc:Fallback>
      </mc:AlternateContent>
      <p:grpSp>
        <p:nvGrpSpPr>
          <p:cNvPr id="15" name="Group 14">
            <a:extLst>
              <a:ext uri="{FF2B5EF4-FFF2-40B4-BE49-F238E27FC236}">
                <a16:creationId xmlns:a16="http://schemas.microsoft.com/office/drawing/2014/main" id="{3858F12A-6603-446F-A06D-68BB39CD73FF}"/>
              </a:ext>
            </a:extLst>
          </p:cNvPr>
          <p:cNvGrpSpPr/>
          <p:nvPr/>
        </p:nvGrpSpPr>
        <p:grpSpPr>
          <a:xfrm>
            <a:off x="2030046" y="4632836"/>
            <a:ext cx="356400" cy="74520"/>
            <a:chOff x="2030046" y="4632836"/>
            <a:chExt cx="356400" cy="74520"/>
          </a:xfrm>
        </p:grpSpPr>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F2E46911-29B6-4169-A21B-6D3BB98B5790}"/>
                    </a:ext>
                  </a:extLst>
                </p14:cNvPr>
                <p14:cNvContentPartPr/>
                <p14:nvPr/>
              </p14:nvContentPartPr>
              <p14:xfrm>
                <a:off x="2030046" y="4632836"/>
                <a:ext cx="343080" cy="59400"/>
              </p14:xfrm>
            </p:contentPart>
          </mc:Choice>
          <mc:Fallback xmlns="">
            <p:pic>
              <p:nvPicPr>
                <p:cNvPr id="10" name="Ink 9">
                  <a:extLst>
                    <a:ext uri="{FF2B5EF4-FFF2-40B4-BE49-F238E27FC236}">
                      <a16:creationId xmlns:a16="http://schemas.microsoft.com/office/drawing/2014/main" id="{F2E46911-29B6-4169-A21B-6D3BB98B5790}"/>
                    </a:ext>
                  </a:extLst>
                </p:cNvPr>
                <p:cNvPicPr/>
                <p:nvPr/>
              </p:nvPicPr>
              <p:blipFill>
                <a:blip r:embed="rId16"/>
                <a:stretch>
                  <a:fillRect/>
                </a:stretch>
              </p:blipFill>
              <p:spPr>
                <a:xfrm>
                  <a:off x="2021406" y="4623836"/>
                  <a:ext cx="36072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C25E5FD1-D402-4A02-9959-3E443EFDB6A5}"/>
                    </a:ext>
                  </a:extLst>
                </p14:cNvPr>
                <p14:cNvContentPartPr/>
                <p14:nvPr/>
              </p14:nvContentPartPr>
              <p14:xfrm>
                <a:off x="2275566" y="4666316"/>
                <a:ext cx="110880" cy="41040"/>
              </p14:xfrm>
            </p:contentPart>
          </mc:Choice>
          <mc:Fallback xmlns="">
            <p:pic>
              <p:nvPicPr>
                <p:cNvPr id="11" name="Ink 10">
                  <a:extLst>
                    <a:ext uri="{FF2B5EF4-FFF2-40B4-BE49-F238E27FC236}">
                      <a16:creationId xmlns:a16="http://schemas.microsoft.com/office/drawing/2014/main" id="{C25E5FD1-D402-4A02-9959-3E443EFDB6A5}"/>
                    </a:ext>
                  </a:extLst>
                </p:cNvPr>
                <p:cNvPicPr/>
                <p:nvPr/>
              </p:nvPicPr>
              <p:blipFill>
                <a:blip r:embed="rId18"/>
                <a:stretch>
                  <a:fillRect/>
                </a:stretch>
              </p:blipFill>
              <p:spPr>
                <a:xfrm>
                  <a:off x="2266926" y="4657316"/>
                  <a:ext cx="12852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93025388-9348-4071-B937-2BAA1F365A1F}"/>
                    </a:ext>
                  </a:extLst>
                </p14:cNvPr>
                <p14:cNvContentPartPr/>
                <p14:nvPr/>
              </p14:nvContentPartPr>
              <p14:xfrm>
                <a:off x="2365566" y="4681076"/>
                <a:ext cx="5400" cy="12960"/>
              </p14:xfrm>
            </p:contentPart>
          </mc:Choice>
          <mc:Fallback xmlns="">
            <p:pic>
              <p:nvPicPr>
                <p:cNvPr id="14" name="Ink 13">
                  <a:extLst>
                    <a:ext uri="{FF2B5EF4-FFF2-40B4-BE49-F238E27FC236}">
                      <a16:creationId xmlns:a16="http://schemas.microsoft.com/office/drawing/2014/main" id="{93025388-9348-4071-B937-2BAA1F365A1F}"/>
                    </a:ext>
                  </a:extLst>
                </p:cNvPr>
                <p:cNvPicPr/>
                <p:nvPr/>
              </p:nvPicPr>
              <p:blipFill>
                <a:blip r:embed="rId20"/>
                <a:stretch>
                  <a:fillRect/>
                </a:stretch>
              </p:blipFill>
              <p:spPr>
                <a:xfrm>
                  <a:off x="2356566" y="4672436"/>
                  <a:ext cx="23040" cy="30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EEDCECE3-4835-4814-A37D-0A6F62B6C750}"/>
                  </a:ext>
                </a:extLst>
              </p14:cNvPr>
              <p14:cNvContentPartPr/>
              <p14:nvPr/>
            </p14:nvContentPartPr>
            <p14:xfrm>
              <a:off x="4211286" y="6015236"/>
              <a:ext cx="375840" cy="68040"/>
            </p14:xfrm>
          </p:contentPart>
        </mc:Choice>
        <mc:Fallback xmlns="">
          <p:pic>
            <p:nvPicPr>
              <p:cNvPr id="16" name="Ink 15">
                <a:extLst>
                  <a:ext uri="{FF2B5EF4-FFF2-40B4-BE49-F238E27FC236}">
                    <a16:creationId xmlns:a16="http://schemas.microsoft.com/office/drawing/2014/main" id="{EEDCECE3-4835-4814-A37D-0A6F62B6C750}"/>
                  </a:ext>
                </a:extLst>
              </p:cNvPr>
              <p:cNvPicPr/>
              <p:nvPr/>
            </p:nvPicPr>
            <p:blipFill>
              <a:blip r:embed="rId22"/>
              <a:stretch>
                <a:fillRect/>
              </a:stretch>
            </p:blipFill>
            <p:spPr>
              <a:xfrm>
                <a:off x="4202286" y="6006596"/>
                <a:ext cx="393480" cy="85680"/>
              </a:xfrm>
              <a:prstGeom prst="rect">
                <a:avLst/>
              </a:prstGeom>
            </p:spPr>
          </p:pic>
        </mc:Fallback>
      </mc:AlternateContent>
    </p:spTree>
    <p:extLst>
      <p:ext uri="{BB962C8B-B14F-4D97-AF65-F5344CB8AC3E}">
        <p14:creationId xmlns:p14="http://schemas.microsoft.com/office/powerpoint/2010/main" val="3073288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9CB6C-B22F-41F4-BE23-0BFBEABF8E07}"/>
              </a:ext>
            </a:extLst>
          </p:cNvPr>
          <p:cNvSpPr>
            <a:spLocks noGrp="1"/>
          </p:cNvSpPr>
          <p:nvPr>
            <p:ph type="title"/>
          </p:nvPr>
        </p:nvSpPr>
        <p:spPr>
          <a:xfrm>
            <a:off x="838200" y="365125"/>
            <a:ext cx="10515600" cy="904458"/>
          </a:xfrm>
        </p:spPr>
        <p:txBody>
          <a:bodyPr/>
          <a:lstStyle/>
          <a:p>
            <a:r>
              <a:rPr lang="en-IE" dirty="0"/>
              <a:t>Book Scheme</a:t>
            </a:r>
          </a:p>
        </p:txBody>
      </p:sp>
      <p:sp>
        <p:nvSpPr>
          <p:cNvPr id="3" name="Subtitle 2">
            <a:extLst>
              <a:ext uri="{FF2B5EF4-FFF2-40B4-BE49-F238E27FC236}">
                <a16:creationId xmlns:a16="http://schemas.microsoft.com/office/drawing/2014/main" id="{6D83F615-5C4D-4E7B-8B8A-8747D096B4E8}"/>
              </a:ext>
            </a:extLst>
          </p:cNvPr>
          <p:cNvSpPr>
            <a:spLocks noGrp="1"/>
          </p:cNvSpPr>
          <p:nvPr>
            <p:ph idx="1"/>
          </p:nvPr>
        </p:nvSpPr>
        <p:spPr>
          <a:xfrm>
            <a:off x="838200" y="1193968"/>
            <a:ext cx="10515600" cy="5504363"/>
          </a:xfrm>
        </p:spPr>
        <p:txBody>
          <a:bodyPr vert="horz" lIns="91440" tIns="45720" rIns="91440" bIns="45720" rtlCol="0" anchor="t">
            <a:normAutofit/>
          </a:bodyPr>
          <a:lstStyle/>
          <a:p>
            <a:r>
              <a:rPr lang="en-IE" sz="2400" dirty="0"/>
              <a:t>All books provided by the school as we are receiving funding from the government.</a:t>
            </a:r>
            <a:endParaRPr lang="en-IE" sz="2400" dirty="0">
              <a:ea typeface="Calibri"/>
              <a:cs typeface="Calibri"/>
            </a:endParaRPr>
          </a:p>
          <a:p>
            <a:r>
              <a:rPr lang="en-IE" sz="2400" dirty="0" smtClean="0"/>
              <a:t>A deposit of €50.00 per year is required </a:t>
            </a:r>
            <a:endParaRPr lang="en-IE" sz="2400" dirty="0"/>
          </a:p>
          <a:p>
            <a:r>
              <a:rPr lang="en-IE" sz="2400" dirty="0"/>
              <a:t>The schoolbooks will be on LOAN to each student until the end of Junior Cycle.</a:t>
            </a:r>
          </a:p>
          <a:p>
            <a:r>
              <a:rPr lang="en-IE" sz="2400" dirty="0"/>
              <a:t>It is important that schoolbooks are kept in good condition so they can be reused.</a:t>
            </a:r>
            <a:endParaRPr lang="en-IE" sz="2400" dirty="0">
              <a:ea typeface="Calibri"/>
              <a:cs typeface="Calibri"/>
            </a:endParaRPr>
          </a:p>
          <a:p>
            <a:r>
              <a:rPr lang="en-IE" sz="2400" dirty="0"/>
              <a:t>Books will be distributed to students before starting school at the end of August.</a:t>
            </a:r>
          </a:p>
          <a:p>
            <a:r>
              <a:rPr lang="en-IE" sz="2400" dirty="0">
                <a:ea typeface="Calibri"/>
                <a:cs typeface="Calibri"/>
              </a:rPr>
              <a:t>Books will remain the property of the school.</a:t>
            </a:r>
          </a:p>
          <a:p>
            <a:r>
              <a:rPr lang="en-IE" sz="2400" dirty="0">
                <a:ea typeface="Calibri"/>
                <a:cs typeface="Calibri"/>
              </a:rPr>
              <a:t>If books are lost or damaged beyond ordinary wear and tear, they will NOT be replaced by the school.</a:t>
            </a:r>
          </a:p>
          <a:p>
            <a:endParaRPr lang="en-IE" dirty="0">
              <a:ea typeface="Calibri"/>
              <a:cs typeface="Calibri"/>
            </a:endParaRPr>
          </a:p>
        </p:txBody>
      </p:sp>
    </p:spTree>
    <p:extLst>
      <p:ext uri="{BB962C8B-B14F-4D97-AF65-F5344CB8AC3E}">
        <p14:creationId xmlns:p14="http://schemas.microsoft.com/office/powerpoint/2010/main" val="4235191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F288-2D65-D89E-AF53-DC13BF30ABEC}"/>
              </a:ext>
            </a:extLst>
          </p:cNvPr>
          <p:cNvSpPr>
            <a:spLocks noGrp="1"/>
          </p:cNvSpPr>
          <p:nvPr>
            <p:ph type="title"/>
          </p:nvPr>
        </p:nvSpPr>
        <p:spPr/>
        <p:txBody>
          <a:bodyPr/>
          <a:lstStyle/>
          <a:p>
            <a:r>
              <a:rPr lang="en-US" dirty="0">
                <a:ea typeface="Calibri Light"/>
                <a:cs typeface="Calibri Light"/>
              </a:rPr>
              <a:t>Stationery</a:t>
            </a:r>
            <a:endParaRPr lang="en-US" dirty="0"/>
          </a:p>
        </p:txBody>
      </p:sp>
      <p:sp>
        <p:nvSpPr>
          <p:cNvPr id="3" name="Content Placeholder 2">
            <a:extLst>
              <a:ext uri="{FF2B5EF4-FFF2-40B4-BE49-F238E27FC236}">
                <a16:creationId xmlns:a16="http://schemas.microsoft.com/office/drawing/2014/main" id="{40BE762A-0F48-7043-D5B3-7D7CAA89EB7C}"/>
              </a:ext>
            </a:extLst>
          </p:cNvPr>
          <p:cNvSpPr>
            <a:spLocks noGrp="1"/>
          </p:cNvSpPr>
          <p:nvPr>
            <p:ph idx="1"/>
          </p:nvPr>
        </p:nvSpPr>
        <p:spPr>
          <a:xfrm>
            <a:off x="532435" y="1273215"/>
            <a:ext cx="8741567" cy="4768147"/>
          </a:xfrm>
        </p:spPr>
        <p:txBody>
          <a:bodyPr vert="horz" lIns="91440" tIns="45720" rIns="91440" bIns="45720" rtlCol="0" anchor="t">
            <a:noAutofit/>
          </a:bodyPr>
          <a:lstStyle/>
          <a:p>
            <a:r>
              <a:rPr lang="en-IE" sz="2400" dirty="0">
                <a:ea typeface="Calibri"/>
                <a:cs typeface="Calibri"/>
              </a:rPr>
              <a:t>Core classroom resources will also be provided.</a:t>
            </a:r>
            <a:endParaRPr lang="en-US" sz="2400" dirty="0">
              <a:ea typeface="Calibri"/>
              <a:cs typeface="Calibri"/>
            </a:endParaRPr>
          </a:p>
          <a:p>
            <a:r>
              <a:rPr lang="en-US" sz="2400" dirty="0">
                <a:ea typeface="Calibri"/>
                <a:cs typeface="Calibri"/>
              </a:rPr>
              <a:t>Each student will get a stationery pack.</a:t>
            </a:r>
            <a:endParaRPr lang="en-US" sz="2400" dirty="0"/>
          </a:p>
          <a:p>
            <a:r>
              <a:rPr lang="en-US" sz="2400" dirty="0">
                <a:ea typeface="Calibri"/>
                <a:cs typeface="Calibri"/>
              </a:rPr>
              <a:t>It is important to note that the stationery provided may not fully cover the total stationery and equipment requirements for each subject.</a:t>
            </a:r>
          </a:p>
          <a:p>
            <a:r>
              <a:rPr lang="en-US" sz="2400" dirty="0">
                <a:ea typeface="Calibri"/>
                <a:cs typeface="Calibri"/>
              </a:rPr>
              <a:t>Additional stationery for specific subjects may need to be purchased separately by parents/guardians.</a:t>
            </a:r>
          </a:p>
          <a:p>
            <a:r>
              <a:rPr lang="en-US" sz="2400" dirty="0">
                <a:ea typeface="Calibri"/>
                <a:cs typeface="Calibri"/>
              </a:rPr>
              <a:t>Used or lost stationery is to be replaced by parents/guardians.</a:t>
            </a:r>
          </a:p>
          <a:p>
            <a:r>
              <a:rPr lang="en-IE" sz="2400" dirty="0">
                <a:ea typeface="Calibri"/>
                <a:cs typeface="Calibri"/>
              </a:rPr>
              <a:t>The budget is subject to change and so we cannot guarantee the same provision year on year.</a:t>
            </a:r>
            <a:endParaRPr lang="en-US" sz="2400" dirty="0">
              <a:ea typeface="Calibri"/>
              <a:cs typeface="Calibri"/>
            </a:endParaRPr>
          </a:p>
          <a:p>
            <a:endParaRPr lang="en-US" sz="2400" dirty="0">
              <a:ea typeface="Calibri"/>
              <a:cs typeface="Calibri"/>
            </a:endParaRPr>
          </a:p>
        </p:txBody>
      </p:sp>
    </p:spTree>
    <p:extLst>
      <p:ext uri="{BB962C8B-B14F-4D97-AF65-F5344CB8AC3E}">
        <p14:creationId xmlns:p14="http://schemas.microsoft.com/office/powerpoint/2010/main" val="2988983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1487FE-1688-C1CE-AF35-5A2933CD14D1}"/>
              </a:ext>
            </a:extLst>
          </p:cNvPr>
          <p:cNvSpPr txBox="1"/>
          <p:nvPr/>
        </p:nvSpPr>
        <p:spPr>
          <a:xfrm>
            <a:off x="998744" y="509081"/>
            <a:ext cx="10911153"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400" dirty="0"/>
              <a:t>Assembly - the schedule for the day, and we will answer any questions they may have. The students will then be divided into the various class groups.</a:t>
            </a:r>
          </a:p>
          <a:p>
            <a:endParaRPr lang="en-US" sz="2400" dirty="0"/>
          </a:p>
          <a:p>
            <a:r>
              <a:rPr lang="en-US" sz="2400" dirty="0"/>
              <a:t>When they go to class, they will get  a homework journal and their teacher will explain how to use it. </a:t>
            </a:r>
          </a:p>
          <a:p>
            <a:endParaRPr lang="en-US" sz="2400" dirty="0"/>
          </a:p>
          <a:p>
            <a:r>
              <a:rPr lang="en-US" sz="2400" dirty="0"/>
              <a:t>They will receive their timetable, which will also be explained in detail.</a:t>
            </a:r>
          </a:p>
          <a:p>
            <a:endParaRPr lang="en-US" sz="2400" dirty="0"/>
          </a:p>
          <a:p>
            <a:endParaRPr lang="en-US" sz="2400" dirty="0"/>
          </a:p>
        </p:txBody>
      </p:sp>
      <p:pic>
        <p:nvPicPr>
          <p:cNvPr id="3" name="Picture 3" descr="A group of people posing for a photo&#10;&#10;Description automatically generated">
            <a:extLst>
              <a:ext uri="{FF2B5EF4-FFF2-40B4-BE49-F238E27FC236}">
                <a16:creationId xmlns:a16="http://schemas.microsoft.com/office/drawing/2014/main" id="{97610EFB-E3B1-AADC-16E0-77500DF5C899}"/>
              </a:ext>
            </a:extLst>
          </p:cNvPr>
          <p:cNvPicPr>
            <a:picLocks noChangeAspect="1"/>
          </p:cNvPicPr>
          <p:nvPr/>
        </p:nvPicPr>
        <p:blipFill>
          <a:blip r:embed="rId2"/>
          <a:stretch>
            <a:fillRect/>
          </a:stretch>
        </p:blipFill>
        <p:spPr>
          <a:xfrm>
            <a:off x="3987357" y="623988"/>
            <a:ext cx="4763784" cy="2550184"/>
          </a:xfrm>
          <a:prstGeom prst="rect">
            <a:avLst/>
          </a:prstGeom>
        </p:spPr>
      </p:pic>
    </p:spTree>
    <p:extLst>
      <p:ext uri="{BB962C8B-B14F-4D97-AF65-F5344CB8AC3E}">
        <p14:creationId xmlns:p14="http://schemas.microsoft.com/office/powerpoint/2010/main" val="1791904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IE"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flipH="1">
            <a:off x="10951067" y="262581"/>
            <a:ext cx="947439" cy="1232855"/>
          </a:xfrm>
        </p:spPr>
      </p:pic>
      <p:sp>
        <p:nvSpPr>
          <p:cNvPr id="6" name="AutoShape 4" descr="Junior Cycle - JCSP - Presentation College Athen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7" name="AutoShape 6" descr="Junior Cycle - JCSP - Presentation College Athen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032" name="Picture 8"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 y="773039"/>
            <a:ext cx="7213424" cy="49259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a:srcRect l="83077" t="30798" r="4923" b="47322"/>
          <a:stretch/>
        </p:blipFill>
        <p:spPr>
          <a:xfrm>
            <a:off x="10405901" y="5701909"/>
            <a:ext cx="1425151" cy="877016"/>
          </a:xfrm>
          <a:prstGeom prst="rect">
            <a:avLst/>
          </a:prstGeom>
        </p:spPr>
      </p:pic>
      <p:pic>
        <p:nvPicPr>
          <p:cNvPr id="2" name="Picture 1"/>
          <p:cNvPicPr>
            <a:picLocks noChangeAspect="1"/>
          </p:cNvPicPr>
          <p:nvPr/>
        </p:nvPicPr>
        <p:blipFill rotWithShape="1">
          <a:blip r:embed="rId6"/>
          <a:srcRect l="22615" t="30798" r="62462" b="8575"/>
          <a:stretch/>
        </p:blipFill>
        <p:spPr>
          <a:xfrm rot="726270">
            <a:off x="8861671" y="1972241"/>
            <a:ext cx="2372391" cy="3252865"/>
          </a:xfrm>
          <a:prstGeom prst="rect">
            <a:avLst/>
          </a:prstGeom>
        </p:spPr>
      </p:pic>
    </p:spTree>
    <p:extLst>
      <p:ext uri="{BB962C8B-B14F-4D97-AF65-F5344CB8AC3E}">
        <p14:creationId xmlns:p14="http://schemas.microsoft.com/office/powerpoint/2010/main" val="422147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67769" t="20997" r="13308" b="28177"/>
          <a:stretch/>
        </p:blipFill>
        <p:spPr>
          <a:xfrm>
            <a:off x="7623060" y="1965960"/>
            <a:ext cx="4330793" cy="3925882"/>
          </a:xfrm>
          <a:prstGeom prst="rect">
            <a:avLst/>
          </a:prstGeom>
        </p:spPr>
      </p:pic>
      <p:sp>
        <p:nvSpPr>
          <p:cNvPr id="2" name="Title 1"/>
          <p:cNvSpPr>
            <a:spLocks noGrp="1"/>
          </p:cNvSpPr>
          <p:nvPr>
            <p:ph type="title"/>
          </p:nvPr>
        </p:nvSpPr>
        <p:spPr/>
        <p:txBody>
          <a:bodyPr/>
          <a:lstStyle/>
          <a:p>
            <a:r>
              <a:rPr lang="en-IE" b="1" dirty="0"/>
              <a:t>What is JCSP</a:t>
            </a:r>
          </a:p>
        </p:txBody>
      </p:sp>
      <p:sp>
        <p:nvSpPr>
          <p:cNvPr id="3" name="Content Placeholder 2"/>
          <p:cNvSpPr>
            <a:spLocks noGrp="1"/>
          </p:cNvSpPr>
          <p:nvPr>
            <p:ph idx="1"/>
          </p:nvPr>
        </p:nvSpPr>
        <p:spPr>
          <a:xfrm>
            <a:off x="808306" y="1667753"/>
            <a:ext cx="8289395" cy="4332363"/>
          </a:xfrm>
        </p:spPr>
        <p:txBody>
          <a:bodyPr vert="horz" lIns="91440" tIns="45720" rIns="91440" bIns="45720" rtlCol="0" anchor="t">
            <a:normAutofit/>
          </a:bodyPr>
          <a:lstStyle/>
          <a:p>
            <a:endParaRPr lang="en-IE" dirty="0"/>
          </a:p>
          <a:p>
            <a:r>
              <a:rPr lang="en-IE" sz="2400" b="1" dirty="0"/>
              <a:t>Junior Certificate Schools Programme (JCSP) is run in conjunction with the Junior Cycle. </a:t>
            </a:r>
          </a:p>
          <a:p>
            <a:r>
              <a:rPr lang="en-IE" sz="2400" b="1" dirty="0"/>
              <a:t>Builds basic skills of literacy and numeracy </a:t>
            </a:r>
          </a:p>
          <a:p>
            <a:r>
              <a:rPr lang="en-IE" sz="2400" b="1" dirty="0"/>
              <a:t>Improves personal and social skills</a:t>
            </a:r>
          </a:p>
          <a:p>
            <a:r>
              <a:rPr lang="en-IE" sz="2400" b="1" dirty="0"/>
              <a:t>Encourage learning</a:t>
            </a:r>
          </a:p>
          <a:p>
            <a:r>
              <a:rPr lang="en-IE" sz="2400" b="1" dirty="0"/>
              <a:t>Encourage attendance</a:t>
            </a:r>
          </a:p>
          <a:p>
            <a:r>
              <a:rPr lang="en-IE" sz="2400" b="1" dirty="0"/>
              <a:t>Create enthusiasm about school</a:t>
            </a:r>
          </a:p>
          <a:p>
            <a:r>
              <a:rPr lang="en-IE" sz="2400" b="1" dirty="0"/>
              <a:t>Helps students have a positive education experience</a:t>
            </a:r>
            <a:endParaRPr lang="en-IE" sz="2400" dirty="0"/>
          </a:p>
          <a:p>
            <a:pPr marL="0" indent="0">
              <a:buNone/>
            </a:pPr>
            <a:endParaRPr lang="en-IE" dirty="0"/>
          </a:p>
          <a:p>
            <a:pPr marL="0" indent="0">
              <a:buNone/>
            </a:pPr>
            <a:endParaRPr lang="en-IE" dirty="0"/>
          </a:p>
        </p:txBody>
      </p:sp>
      <p:pic>
        <p:nvPicPr>
          <p:cNvPr id="8" name="Picture 7"/>
          <p:cNvPicPr>
            <a:picLocks noChangeAspect="1"/>
          </p:cNvPicPr>
          <p:nvPr/>
        </p:nvPicPr>
        <p:blipFill rotWithShape="1">
          <a:blip r:embed="rId4"/>
          <a:srcRect l="83077" t="30798" r="4923" b="47322"/>
          <a:stretch/>
        </p:blipFill>
        <p:spPr>
          <a:xfrm>
            <a:off x="10405901" y="5701909"/>
            <a:ext cx="1425151" cy="877016"/>
          </a:xfrm>
          <a:prstGeom prst="rect">
            <a:avLst/>
          </a:prstGeom>
        </p:spPr>
      </p:pic>
    </p:spTree>
    <p:extLst>
      <p:ext uri="{BB962C8B-B14F-4D97-AF65-F5344CB8AC3E}">
        <p14:creationId xmlns:p14="http://schemas.microsoft.com/office/powerpoint/2010/main" val="190570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left)">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5BAAB0-5447-4C98-82D8-D78C74D60F74}"/>
              </a:ext>
            </a:extLst>
          </p:cNvPr>
          <p:cNvSpPr txBox="1"/>
          <p:nvPr/>
        </p:nvSpPr>
        <p:spPr>
          <a:xfrm>
            <a:off x="602377" y="983738"/>
            <a:ext cx="7878575" cy="6001643"/>
          </a:xfrm>
          <a:prstGeom prst="rect">
            <a:avLst/>
          </a:prstGeom>
          <a:noFill/>
        </p:spPr>
        <p:txBody>
          <a:bodyPr wrap="square" rtlCol="0">
            <a:spAutoFit/>
          </a:bodyPr>
          <a:lstStyle/>
          <a:p>
            <a:pPr algn="ctr"/>
            <a:r>
              <a:rPr lang="en-IE" sz="2400" b="1" u="sng" dirty="0"/>
              <a:t>Criteria for admission to JCSP</a:t>
            </a:r>
          </a:p>
          <a:p>
            <a:endParaRPr lang="en-IE" dirty="0"/>
          </a:p>
          <a:p>
            <a:r>
              <a:rPr lang="en-IE" dirty="0"/>
              <a:t>Based on;</a:t>
            </a:r>
          </a:p>
          <a:p>
            <a:endParaRPr lang="en-IE" dirty="0"/>
          </a:p>
          <a:p>
            <a:pPr marL="457200" indent="-457200">
              <a:buFont typeface="Arial" panose="020B0604020202020204" pitchFamily="34" charset="0"/>
              <a:buChar char="•"/>
            </a:pPr>
            <a:r>
              <a:rPr lang="en-IE" sz="2800" dirty="0"/>
              <a:t>STEN scores from National School</a:t>
            </a:r>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CAT 4 test results</a:t>
            </a:r>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Recommended by teachers</a:t>
            </a:r>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Social / emotional </a:t>
            </a:r>
            <a:r>
              <a:rPr lang="en-IE" sz="2800" dirty="0" smtClean="0"/>
              <a:t>difficulties</a:t>
            </a:r>
          </a:p>
          <a:p>
            <a:endParaRPr lang="en-IE" sz="2800" dirty="0" smtClean="0"/>
          </a:p>
          <a:p>
            <a:pPr marL="457200" indent="-457200">
              <a:buFont typeface="Arial" panose="020B0604020202020204" pitchFamily="34" charset="0"/>
              <a:buChar char="•"/>
            </a:pPr>
            <a:r>
              <a:rPr lang="en-IE" sz="2800" dirty="0" smtClean="0"/>
              <a:t>Limited to 45 places – must apply for it. </a:t>
            </a:r>
            <a:endParaRPr lang="en-IE" sz="2800" dirty="0"/>
          </a:p>
          <a:p>
            <a:endParaRPr lang="en-IE" dirty="0"/>
          </a:p>
          <a:p>
            <a:endParaRPr lang="en-IE" dirty="0"/>
          </a:p>
          <a:p>
            <a:endParaRPr lang="en-IE" dirty="0"/>
          </a:p>
        </p:txBody>
      </p:sp>
    </p:spTree>
    <p:extLst>
      <p:ext uri="{BB962C8B-B14F-4D97-AF65-F5344CB8AC3E}">
        <p14:creationId xmlns:p14="http://schemas.microsoft.com/office/powerpoint/2010/main" val="2089543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8847" t="25327" r="7691" b="23390"/>
          <a:stretch/>
        </p:blipFill>
        <p:spPr>
          <a:xfrm>
            <a:off x="5889911" y="4362139"/>
            <a:ext cx="3043049" cy="2244872"/>
          </a:xfrm>
          <a:prstGeom prst="rect">
            <a:avLst/>
          </a:prstGeom>
        </p:spPr>
      </p:pic>
      <p:sp>
        <p:nvSpPr>
          <p:cNvPr id="2" name="Title 1"/>
          <p:cNvSpPr>
            <a:spLocks noGrp="1"/>
          </p:cNvSpPr>
          <p:nvPr>
            <p:ph type="title"/>
          </p:nvPr>
        </p:nvSpPr>
        <p:spPr/>
        <p:txBody>
          <a:bodyPr/>
          <a:lstStyle/>
          <a:p>
            <a:r>
              <a:rPr lang="en-IE" b="1" dirty="0"/>
              <a:t>How does the JCSP work?</a:t>
            </a:r>
          </a:p>
        </p:txBody>
      </p:sp>
      <p:sp>
        <p:nvSpPr>
          <p:cNvPr id="3" name="Content Placeholder 2"/>
          <p:cNvSpPr>
            <a:spLocks noGrp="1"/>
          </p:cNvSpPr>
          <p:nvPr>
            <p:ph idx="1"/>
          </p:nvPr>
        </p:nvSpPr>
        <p:spPr>
          <a:xfrm>
            <a:off x="777631" y="1927274"/>
            <a:ext cx="8595128" cy="4038600"/>
          </a:xfrm>
        </p:spPr>
        <p:txBody>
          <a:bodyPr>
            <a:normAutofit/>
          </a:bodyPr>
          <a:lstStyle/>
          <a:p>
            <a:r>
              <a:rPr lang="en-IE" sz="2800" b="1" dirty="0"/>
              <a:t>Statements are used for Student Profiling – Teachers record learning targets students have reached</a:t>
            </a:r>
          </a:p>
          <a:p>
            <a:r>
              <a:rPr lang="en-IE" sz="2800" b="1" dirty="0"/>
              <a:t> Encourage students through initiatives</a:t>
            </a:r>
          </a:p>
          <a:p>
            <a:r>
              <a:rPr lang="en-IE" sz="2800" b="1" dirty="0"/>
              <a:t>Extra activities</a:t>
            </a:r>
          </a:p>
        </p:txBody>
      </p:sp>
      <p:pic>
        <p:nvPicPr>
          <p:cNvPr id="6" name="Picture 5"/>
          <p:cNvPicPr>
            <a:picLocks noChangeAspect="1"/>
          </p:cNvPicPr>
          <p:nvPr/>
        </p:nvPicPr>
        <p:blipFill rotWithShape="1">
          <a:blip r:embed="rId4"/>
          <a:srcRect l="83077" t="30798" r="4923" b="47322"/>
          <a:stretch/>
        </p:blipFill>
        <p:spPr>
          <a:xfrm>
            <a:off x="10405901" y="5701909"/>
            <a:ext cx="1425151" cy="877016"/>
          </a:xfrm>
          <a:prstGeom prst="rect">
            <a:avLst/>
          </a:prstGeom>
        </p:spPr>
      </p:pic>
      <p:pic>
        <p:nvPicPr>
          <p:cNvPr id="7" name="Picture 6"/>
          <p:cNvPicPr>
            <a:picLocks noChangeAspect="1"/>
          </p:cNvPicPr>
          <p:nvPr/>
        </p:nvPicPr>
        <p:blipFill rotWithShape="1">
          <a:blip r:embed="rId5"/>
          <a:srcRect l="22077" t="29657" r="62154" b="5158"/>
          <a:stretch/>
        </p:blipFill>
        <p:spPr>
          <a:xfrm rot="544490">
            <a:off x="9148310" y="1529141"/>
            <a:ext cx="2515183" cy="3508987"/>
          </a:xfrm>
          <a:prstGeom prst="rect">
            <a:avLst/>
          </a:prstGeom>
        </p:spPr>
      </p:pic>
    </p:spTree>
    <p:extLst>
      <p:ext uri="{BB962C8B-B14F-4D97-AF65-F5344CB8AC3E}">
        <p14:creationId xmlns:p14="http://schemas.microsoft.com/office/powerpoint/2010/main" val="79963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69000" t="39685" r="7770" b="18550"/>
          <a:stretch/>
        </p:blipFill>
        <p:spPr>
          <a:xfrm>
            <a:off x="7271299" y="2925139"/>
            <a:ext cx="4559753" cy="2766657"/>
          </a:xfrm>
          <a:prstGeom prst="rect">
            <a:avLst/>
          </a:prstGeom>
        </p:spPr>
      </p:pic>
      <p:sp>
        <p:nvSpPr>
          <p:cNvPr id="2" name="Title 1"/>
          <p:cNvSpPr>
            <a:spLocks noGrp="1"/>
          </p:cNvSpPr>
          <p:nvPr>
            <p:ph type="title"/>
          </p:nvPr>
        </p:nvSpPr>
        <p:spPr/>
        <p:txBody>
          <a:bodyPr>
            <a:normAutofit fontScale="90000"/>
          </a:bodyPr>
          <a:lstStyle/>
          <a:p>
            <a:r>
              <a:rPr lang="en-IE" sz="4800" b="1" dirty="0">
                <a:latin typeface="+mn-lt"/>
                <a:ea typeface="+mn-ea"/>
                <a:cs typeface="+mn-cs"/>
              </a:rPr>
              <a:t>Initiatives: </a:t>
            </a:r>
            <a:r>
              <a:rPr lang="en-IE" dirty="0">
                <a:solidFill>
                  <a:schemeClr val="tx1"/>
                </a:solidFill>
              </a:rPr>
              <a:t/>
            </a:r>
            <a:br>
              <a:rPr lang="en-IE" dirty="0">
                <a:solidFill>
                  <a:schemeClr val="tx1"/>
                </a:solidFill>
              </a:rPr>
            </a:br>
            <a:endParaRPr lang="en-IE" dirty="0">
              <a:solidFill>
                <a:schemeClr val="tx1"/>
              </a:solidFill>
            </a:endParaRPr>
          </a:p>
        </p:txBody>
      </p:sp>
      <p:sp>
        <p:nvSpPr>
          <p:cNvPr id="3" name="Content Placeholder 2"/>
          <p:cNvSpPr>
            <a:spLocks noGrp="1"/>
          </p:cNvSpPr>
          <p:nvPr>
            <p:ph idx="1"/>
          </p:nvPr>
        </p:nvSpPr>
        <p:spPr>
          <a:xfrm>
            <a:off x="960700" y="1782501"/>
            <a:ext cx="10055172" cy="4313499"/>
          </a:xfrm>
        </p:spPr>
        <p:txBody>
          <a:bodyPr vert="horz" lIns="91440" tIns="45720" rIns="91440" bIns="45720" rtlCol="0" anchor="t">
            <a:normAutofit fontScale="92500" lnSpcReduction="20000"/>
          </a:bodyPr>
          <a:lstStyle/>
          <a:p>
            <a:r>
              <a:rPr lang="en-IE" sz="3000" b="1" dirty="0"/>
              <a:t>Different initiatives each year</a:t>
            </a:r>
          </a:p>
          <a:p>
            <a:r>
              <a:rPr lang="en-IE" sz="3000" b="1" dirty="0"/>
              <a:t>Subject Specific  (Home Economics, Celebrity Chef, Field Trips)</a:t>
            </a:r>
          </a:p>
          <a:p>
            <a:r>
              <a:rPr lang="en-IE" sz="3000" b="1" dirty="0"/>
              <a:t>Literacy (Digital Portfolio)</a:t>
            </a:r>
            <a:endParaRPr lang="en-IE" sz="3000" dirty="0"/>
          </a:p>
          <a:p>
            <a:r>
              <a:rPr lang="en-IE" sz="3000" b="1" dirty="0"/>
              <a:t>Reading  (Who Wants to be a Word Millionaire)</a:t>
            </a:r>
          </a:p>
          <a:p>
            <a:r>
              <a:rPr lang="en-IE" sz="3000" b="1" dirty="0"/>
              <a:t> Numeracy </a:t>
            </a:r>
          </a:p>
          <a:p>
            <a:r>
              <a:rPr lang="en-IE" sz="3000" b="1" dirty="0"/>
              <a:t> STEM (Lego education)     </a:t>
            </a:r>
          </a:p>
          <a:p>
            <a:r>
              <a:rPr lang="en-IE" sz="3000" b="1" dirty="0"/>
              <a:t>Digital Technology </a:t>
            </a:r>
          </a:p>
          <a:p>
            <a:r>
              <a:rPr lang="en-IE" sz="3000" b="1" dirty="0"/>
              <a:t>Wellbeing - Rewards (Bowling)</a:t>
            </a:r>
          </a:p>
          <a:p>
            <a:endParaRPr lang="en-IE" b="1" dirty="0"/>
          </a:p>
        </p:txBody>
      </p:sp>
      <p:pic>
        <p:nvPicPr>
          <p:cNvPr id="5" name="Picture 4"/>
          <p:cNvPicPr>
            <a:picLocks noChangeAspect="1"/>
          </p:cNvPicPr>
          <p:nvPr/>
        </p:nvPicPr>
        <p:blipFill rotWithShape="1">
          <a:blip r:embed="rId4"/>
          <a:srcRect l="83077" t="30798" r="4923" b="47322"/>
          <a:stretch/>
        </p:blipFill>
        <p:spPr>
          <a:xfrm>
            <a:off x="10405901" y="5701909"/>
            <a:ext cx="1425151" cy="877016"/>
          </a:xfrm>
          <a:prstGeom prst="rect">
            <a:avLst/>
          </a:prstGeom>
        </p:spPr>
      </p:pic>
    </p:spTree>
    <p:extLst>
      <p:ext uri="{BB962C8B-B14F-4D97-AF65-F5344CB8AC3E}">
        <p14:creationId xmlns:p14="http://schemas.microsoft.com/office/powerpoint/2010/main" val="240596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t>On Completion</a:t>
            </a:r>
          </a:p>
        </p:txBody>
      </p:sp>
      <p:sp>
        <p:nvSpPr>
          <p:cNvPr id="3" name="Content Placeholder 2"/>
          <p:cNvSpPr>
            <a:spLocks noGrp="1"/>
          </p:cNvSpPr>
          <p:nvPr>
            <p:ph idx="1"/>
          </p:nvPr>
        </p:nvSpPr>
        <p:spPr>
          <a:xfrm>
            <a:off x="1049216" y="1663309"/>
            <a:ext cx="6547338" cy="4038600"/>
          </a:xfrm>
        </p:spPr>
        <p:txBody>
          <a:bodyPr/>
          <a:lstStyle/>
          <a:p>
            <a:pPr marL="45720" indent="0">
              <a:buNone/>
            </a:pPr>
            <a:endParaRPr lang="en-IE" b="1" dirty="0"/>
          </a:p>
          <a:p>
            <a:r>
              <a:rPr lang="en-IE" sz="2400" b="1" dirty="0"/>
              <a:t>Each Student will receive an additional Certificate at the end of Third Year along with their Junior Cert results</a:t>
            </a:r>
          </a:p>
          <a:p>
            <a:endParaRPr lang="en-IE" sz="2400" b="1" dirty="0"/>
          </a:p>
          <a:p>
            <a:r>
              <a:rPr lang="en-IE" sz="2400" b="1" dirty="0"/>
              <a:t>Students receive a reference</a:t>
            </a:r>
          </a:p>
          <a:p>
            <a:endParaRPr lang="en-IE" sz="2400" b="1" dirty="0"/>
          </a:p>
          <a:p>
            <a:r>
              <a:rPr lang="en-IE" sz="2400" b="1" dirty="0"/>
              <a:t>Celebration </a:t>
            </a:r>
          </a:p>
          <a:p>
            <a:endParaRPr lang="en-IE" dirty="0"/>
          </a:p>
          <a:p>
            <a:pPr marL="0" indent="0">
              <a:buNone/>
            </a:pPr>
            <a:endParaRPr lang="en-IE" dirty="0"/>
          </a:p>
        </p:txBody>
      </p:sp>
      <p:pic>
        <p:nvPicPr>
          <p:cNvPr id="5" name="Picture 4"/>
          <p:cNvPicPr>
            <a:picLocks noChangeAspect="1"/>
          </p:cNvPicPr>
          <p:nvPr/>
        </p:nvPicPr>
        <p:blipFill rotWithShape="1">
          <a:blip r:embed="rId3"/>
          <a:srcRect l="68308" t="61842" r="7769" b="22916"/>
          <a:stretch/>
        </p:blipFill>
        <p:spPr>
          <a:xfrm>
            <a:off x="2612044" y="5196698"/>
            <a:ext cx="6389184" cy="1373879"/>
          </a:xfrm>
          <a:prstGeom prst="rect">
            <a:avLst/>
          </a:prstGeom>
        </p:spPr>
      </p:pic>
      <p:pic>
        <p:nvPicPr>
          <p:cNvPr id="6" name="Picture 5"/>
          <p:cNvPicPr>
            <a:picLocks noChangeAspect="1"/>
          </p:cNvPicPr>
          <p:nvPr/>
        </p:nvPicPr>
        <p:blipFill rotWithShape="1">
          <a:blip r:embed="rId4"/>
          <a:srcRect l="83077" t="30798" r="4923" b="47322"/>
          <a:stretch/>
        </p:blipFill>
        <p:spPr>
          <a:xfrm>
            <a:off x="10405901" y="5701909"/>
            <a:ext cx="1425151" cy="877016"/>
          </a:xfrm>
          <a:prstGeom prst="rect">
            <a:avLst/>
          </a:prstGeom>
        </p:spPr>
      </p:pic>
      <p:pic>
        <p:nvPicPr>
          <p:cNvPr id="7" name="Picture 6"/>
          <p:cNvPicPr>
            <a:picLocks noChangeAspect="1"/>
          </p:cNvPicPr>
          <p:nvPr/>
        </p:nvPicPr>
        <p:blipFill rotWithShape="1">
          <a:blip r:embed="rId5"/>
          <a:srcRect l="67000" t="24962" r="8000" b="12222"/>
          <a:stretch/>
        </p:blipFill>
        <p:spPr>
          <a:xfrm>
            <a:off x="8161916" y="2227025"/>
            <a:ext cx="3669136" cy="3111427"/>
          </a:xfrm>
          <a:prstGeom prst="rect">
            <a:avLst/>
          </a:prstGeom>
        </p:spPr>
      </p:pic>
    </p:spTree>
    <p:extLst>
      <p:ext uri="{BB962C8B-B14F-4D97-AF65-F5344CB8AC3E}">
        <p14:creationId xmlns:p14="http://schemas.microsoft.com/office/powerpoint/2010/main" val="261093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left)">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19253" y="739978"/>
            <a:ext cx="6010393" cy="3004145"/>
          </a:xfrm>
        </p:spPr>
        <p:txBody>
          <a:bodyPr>
            <a:normAutofit/>
          </a:bodyPr>
          <a:lstStyle/>
          <a:p>
            <a:r>
              <a:rPr lang="en-US" b="1" dirty="0"/>
              <a:t>School Supports</a:t>
            </a:r>
          </a:p>
        </p:txBody>
      </p:sp>
      <p:pic>
        <p:nvPicPr>
          <p:cNvPr id="5" name="Picture 4" descr="emotional well-being of students ...">
            <a:extLst>
              <a:ext uri="{FF2B5EF4-FFF2-40B4-BE49-F238E27FC236}">
                <a16:creationId xmlns:a16="http://schemas.microsoft.com/office/drawing/2014/main" id="{63388542-44C8-783B-C7AF-E46ECC95AF12}"/>
              </a:ext>
            </a:extLst>
          </p:cNvPr>
          <p:cNvPicPr>
            <a:picLocks noChangeAspect="1"/>
          </p:cNvPicPr>
          <p:nvPr/>
        </p:nvPicPr>
        <p:blipFill rotWithShape="1">
          <a:blip r:embed="rId2"/>
          <a:srcRect l="6674" r="33326"/>
          <a:stretch/>
        </p:blipFill>
        <p:spPr>
          <a:xfrm>
            <a:off x="631840" y="598720"/>
            <a:ext cx="4684361" cy="4684361"/>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678096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B64D9-977A-7B49-23E9-4B3151A875DC}"/>
              </a:ext>
            </a:extLst>
          </p:cNvPr>
          <p:cNvSpPr>
            <a:spLocks noGrp="1"/>
          </p:cNvSpPr>
          <p:nvPr>
            <p:ph type="title"/>
          </p:nvPr>
        </p:nvSpPr>
        <p:spPr>
          <a:xfrm>
            <a:off x="1137034" y="609597"/>
            <a:ext cx="9392421" cy="1330841"/>
          </a:xfrm>
        </p:spPr>
        <p:txBody>
          <a:bodyPr>
            <a:normAutofit/>
          </a:bodyPr>
          <a:lstStyle/>
          <a:p>
            <a:r>
              <a:rPr lang="en-US" dirty="0"/>
              <a:t>What Support looks like in our school</a:t>
            </a:r>
          </a:p>
        </p:txBody>
      </p:sp>
      <p:sp>
        <p:nvSpPr>
          <p:cNvPr id="3" name="Content Placeholder 2">
            <a:extLst>
              <a:ext uri="{FF2B5EF4-FFF2-40B4-BE49-F238E27FC236}">
                <a16:creationId xmlns:a16="http://schemas.microsoft.com/office/drawing/2014/main" id="{41A9525A-ED9B-B28E-34C9-A11E224FBF7A}"/>
              </a:ext>
            </a:extLst>
          </p:cNvPr>
          <p:cNvSpPr>
            <a:spLocks noGrp="1"/>
          </p:cNvSpPr>
          <p:nvPr>
            <p:ph idx="1"/>
          </p:nvPr>
        </p:nvSpPr>
        <p:spPr>
          <a:xfrm>
            <a:off x="317525" y="1940145"/>
            <a:ext cx="8458605" cy="4694533"/>
          </a:xfrm>
        </p:spPr>
        <p:txBody>
          <a:bodyPr vert="horz" lIns="91440" tIns="45720" rIns="91440" bIns="45720" rtlCol="0" anchor="t">
            <a:normAutofit/>
          </a:bodyPr>
          <a:lstStyle/>
          <a:p>
            <a:pPr>
              <a:buFont typeface="Wingdings" panose="020B0604020202020204" pitchFamily="34" charset="0"/>
              <a:buChar char="v"/>
            </a:pPr>
            <a:r>
              <a:rPr lang="en-US" sz="2400" dirty="0"/>
              <a:t>Year Head</a:t>
            </a:r>
          </a:p>
          <a:p>
            <a:pPr>
              <a:buFont typeface="Wingdings" panose="020B0604020202020204" pitchFamily="34" charset="0"/>
              <a:buChar char="v"/>
            </a:pPr>
            <a:r>
              <a:rPr lang="en-US" sz="2400" dirty="0"/>
              <a:t>Class teachers</a:t>
            </a:r>
          </a:p>
          <a:p>
            <a:pPr>
              <a:buFont typeface="Wingdings" panose="020B0604020202020204" pitchFamily="34" charset="0"/>
              <a:buChar char="v"/>
            </a:pPr>
            <a:r>
              <a:rPr lang="en-US" sz="2400" dirty="0"/>
              <a:t>Deputy Principal</a:t>
            </a:r>
          </a:p>
          <a:p>
            <a:pPr>
              <a:buFont typeface="Wingdings" panose="020B0604020202020204" pitchFamily="34" charset="0"/>
              <a:buChar char="v"/>
            </a:pPr>
            <a:r>
              <a:rPr lang="en-US" sz="2400" dirty="0"/>
              <a:t>Principal</a:t>
            </a:r>
          </a:p>
          <a:p>
            <a:pPr>
              <a:buFont typeface="Wingdings" panose="020B0604020202020204" pitchFamily="34" charset="0"/>
              <a:buChar char="v"/>
            </a:pPr>
            <a:r>
              <a:rPr lang="en-US" sz="2400" dirty="0"/>
              <a:t>Chaplain</a:t>
            </a:r>
          </a:p>
          <a:p>
            <a:pPr>
              <a:buFont typeface="Wingdings" panose="020B0604020202020204" pitchFamily="34" charset="0"/>
              <a:buChar char="v"/>
            </a:pPr>
            <a:r>
              <a:rPr lang="en-US" sz="2400" dirty="0"/>
              <a:t>2 Career Guidance teachers</a:t>
            </a:r>
          </a:p>
          <a:p>
            <a:pPr>
              <a:buFont typeface="Wingdings" panose="020B0604020202020204" pitchFamily="34" charset="0"/>
              <a:buChar char="v"/>
            </a:pPr>
            <a:r>
              <a:rPr lang="en-US" sz="2400" dirty="0"/>
              <a:t>BBBS</a:t>
            </a:r>
          </a:p>
          <a:p>
            <a:pPr>
              <a:buFont typeface="Wingdings" panose="020B0604020202020204" pitchFamily="34" charset="0"/>
              <a:buChar char="v"/>
            </a:pPr>
            <a:r>
              <a:rPr lang="en-US" sz="2400" dirty="0"/>
              <a:t>Prefects</a:t>
            </a:r>
          </a:p>
        </p:txBody>
      </p:sp>
      <p:pic>
        <p:nvPicPr>
          <p:cNvPr id="4" name="Picture 3" descr="School Support Services – Library of ...">
            <a:extLst>
              <a:ext uri="{FF2B5EF4-FFF2-40B4-BE49-F238E27FC236}">
                <a16:creationId xmlns:a16="http://schemas.microsoft.com/office/drawing/2014/main" id="{C95012AC-E413-9484-518F-5E8F0EF512D3}"/>
              </a:ext>
            </a:extLst>
          </p:cNvPr>
          <p:cNvPicPr>
            <a:picLocks noChangeAspect="1"/>
          </p:cNvPicPr>
          <p:nvPr/>
        </p:nvPicPr>
        <p:blipFill>
          <a:blip r:embed="rId2"/>
          <a:stretch>
            <a:fillRect/>
          </a:stretch>
        </p:blipFill>
        <p:spPr>
          <a:xfrm>
            <a:off x="8785489" y="2185731"/>
            <a:ext cx="2981176" cy="3255289"/>
          </a:xfrm>
          <a:prstGeom prst="rect">
            <a:avLst/>
          </a:prstGeom>
        </p:spPr>
      </p:pic>
    </p:spTree>
    <p:extLst>
      <p:ext uri="{BB962C8B-B14F-4D97-AF65-F5344CB8AC3E}">
        <p14:creationId xmlns:p14="http://schemas.microsoft.com/office/powerpoint/2010/main" val="783810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8A0C4F9-07AB-4CF2-80CB-05BE8D736B65}"/>
              </a:ext>
            </a:extLst>
          </p:cNvPr>
          <p:cNvSpPr/>
          <p:nvPr/>
        </p:nvSpPr>
        <p:spPr>
          <a:xfrm>
            <a:off x="657053" y="492791"/>
            <a:ext cx="2748676" cy="26501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a:t>Anxiety</a:t>
            </a:r>
          </a:p>
        </p:txBody>
      </p:sp>
      <p:sp>
        <p:nvSpPr>
          <p:cNvPr id="3" name="Flowchart: Connector 2">
            <a:extLst>
              <a:ext uri="{FF2B5EF4-FFF2-40B4-BE49-F238E27FC236}">
                <a16:creationId xmlns:a16="http://schemas.microsoft.com/office/drawing/2014/main" id="{AF2FC0E6-52D0-4E62-A0FC-903637C59C56}"/>
              </a:ext>
            </a:extLst>
          </p:cNvPr>
          <p:cNvSpPr/>
          <p:nvPr/>
        </p:nvSpPr>
        <p:spPr>
          <a:xfrm>
            <a:off x="7960390" y="442598"/>
            <a:ext cx="2748676" cy="26501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t>Home </a:t>
            </a:r>
            <a:r>
              <a:rPr lang="en-IE" sz="2800" dirty="0" smtClean="0"/>
              <a:t>issues</a:t>
            </a:r>
          </a:p>
          <a:p>
            <a:pPr algn="ctr"/>
            <a:r>
              <a:rPr lang="en-IE" sz="2800" dirty="0" smtClean="0"/>
              <a:t>(CP)</a:t>
            </a:r>
            <a:endParaRPr lang="en-IE" sz="2800" dirty="0"/>
          </a:p>
        </p:txBody>
      </p:sp>
      <p:sp>
        <p:nvSpPr>
          <p:cNvPr id="4" name="Flowchart: Connector 3">
            <a:extLst>
              <a:ext uri="{FF2B5EF4-FFF2-40B4-BE49-F238E27FC236}">
                <a16:creationId xmlns:a16="http://schemas.microsoft.com/office/drawing/2014/main" id="{780FD81E-F64A-4993-BAFF-94A411E10D8E}"/>
              </a:ext>
            </a:extLst>
          </p:cNvPr>
          <p:cNvSpPr/>
          <p:nvPr/>
        </p:nvSpPr>
        <p:spPr>
          <a:xfrm>
            <a:off x="7774225" y="3754334"/>
            <a:ext cx="2748676" cy="26501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t>Learning difficulties</a:t>
            </a:r>
          </a:p>
        </p:txBody>
      </p:sp>
      <p:sp>
        <p:nvSpPr>
          <p:cNvPr id="5" name="Flowchart: Connector 4">
            <a:extLst>
              <a:ext uri="{FF2B5EF4-FFF2-40B4-BE49-F238E27FC236}">
                <a16:creationId xmlns:a16="http://schemas.microsoft.com/office/drawing/2014/main" id="{15FEBE5C-EAEC-4BD9-A194-BEFD176F7484}"/>
              </a:ext>
            </a:extLst>
          </p:cNvPr>
          <p:cNvSpPr/>
          <p:nvPr/>
        </p:nvSpPr>
        <p:spPr>
          <a:xfrm>
            <a:off x="4456104" y="3881182"/>
            <a:ext cx="2748676" cy="26501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t>Personal issues</a:t>
            </a:r>
          </a:p>
        </p:txBody>
      </p:sp>
      <p:sp>
        <p:nvSpPr>
          <p:cNvPr id="6" name="Flowchart: Connector 5">
            <a:extLst>
              <a:ext uri="{FF2B5EF4-FFF2-40B4-BE49-F238E27FC236}">
                <a16:creationId xmlns:a16="http://schemas.microsoft.com/office/drawing/2014/main" id="{73C2829F-C6B8-4D1A-BF6E-B60A65ED5EC5}"/>
              </a:ext>
            </a:extLst>
          </p:cNvPr>
          <p:cNvSpPr/>
          <p:nvPr/>
        </p:nvSpPr>
        <p:spPr>
          <a:xfrm>
            <a:off x="508302" y="3810457"/>
            <a:ext cx="3378357" cy="26501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t>Illness</a:t>
            </a:r>
          </a:p>
          <a:p>
            <a:pPr algn="ctr"/>
            <a:r>
              <a:rPr lang="en-IE" sz="2800" dirty="0"/>
              <a:t>Bereavement</a:t>
            </a:r>
          </a:p>
        </p:txBody>
      </p:sp>
      <p:sp>
        <p:nvSpPr>
          <p:cNvPr id="7" name="Flowchart: Connector 6">
            <a:extLst>
              <a:ext uri="{FF2B5EF4-FFF2-40B4-BE49-F238E27FC236}">
                <a16:creationId xmlns:a16="http://schemas.microsoft.com/office/drawing/2014/main" id="{432201B6-8B4A-4688-A0DD-9A136163FBE8}"/>
              </a:ext>
            </a:extLst>
          </p:cNvPr>
          <p:cNvSpPr/>
          <p:nvPr/>
        </p:nvSpPr>
        <p:spPr>
          <a:xfrm>
            <a:off x="4358457" y="536595"/>
            <a:ext cx="2748676" cy="26501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t>Friendship issues</a:t>
            </a:r>
          </a:p>
        </p:txBody>
      </p:sp>
    </p:spTree>
    <p:extLst>
      <p:ext uri="{BB962C8B-B14F-4D97-AF65-F5344CB8AC3E}">
        <p14:creationId xmlns:p14="http://schemas.microsoft.com/office/powerpoint/2010/main" val="1270750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3A3E01-12FB-42E0-85DD-FBBF099F4059}"/>
              </a:ext>
            </a:extLst>
          </p:cNvPr>
          <p:cNvSpPr txBox="1"/>
          <p:nvPr/>
        </p:nvSpPr>
        <p:spPr>
          <a:xfrm>
            <a:off x="257346" y="153313"/>
            <a:ext cx="8640259" cy="7120763"/>
          </a:xfrm>
          <a:prstGeom prst="rect">
            <a:avLst/>
          </a:prstGeom>
          <a:noFill/>
        </p:spPr>
        <p:txBody>
          <a:bodyPr wrap="square" rtlCol="0">
            <a:spAutoFit/>
          </a:bodyPr>
          <a:lstStyle/>
          <a:p>
            <a:pPr marL="571500" indent="-571500">
              <a:buFont typeface="Arial" panose="020B0604020202020204" pitchFamily="34" charset="0"/>
              <a:buChar char="•"/>
            </a:pPr>
            <a:r>
              <a:rPr lang="en-IE" sz="4000" dirty="0"/>
              <a:t>Support in school</a:t>
            </a:r>
          </a:p>
          <a:p>
            <a:pPr marL="571500" indent="-571500">
              <a:buFont typeface="Arial" panose="020B0604020202020204" pitchFamily="34" charset="0"/>
              <a:buChar char="•"/>
            </a:pPr>
            <a:endParaRPr lang="en-IE" sz="4000" dirty="0"/>
          </a:p>
          <a:p>
            <a:pPr marL="571500" indent="-571500">
              <a:buFont typeface="Arial" panose="020B0604020202020204" pitchFamily="34" charset="0"/>
              <a:buChar char="•"/>
            </a:pPr>
            <a:r>
              <a:rPr lang="en-IE" sz="4000" dirty="0"/>
              <a:t>Counselling outside of school</a:t>
            </a:r>
          </a:p>
          <a:p>
            <a:pPr marL="571500" indent="-571500">
              <a:buFont typeface="Arial" panose="020B0604020202020204" pitchFamily="34" charset="0"/>
              <a:buChar char="•"/>
            </a:pPr>
            <a:endParaRPr lang="en-IE" sz="4000" dirty="0"/>
          </a:p>
          <a:p>
            <a:pPr marL="571500" indent="-571500">
              <a:buFont typeface="Arial" panose="020B0604020202020204" pitchFamily="34" charset="0"/>
              <a:buChar char="•"/>
            </a:pPr>
            <a:r>
              <a:rPr lang="en-IE" sz="4000" dirty="0"/>
              <a:t>Youth Diversion Project</a:t>
            </a:r>
          </a:p>
          <a:p>
            <a:pPr marL="571500" indent="-571500">
              <a:buFont typeface="Arial" panose="020B0604020202020204" pitchFamily="34" charset="0"/>
              <a:buChar char="•"/>
            </a:pPr>
            <a:endParaRPr lang="en-IE" sz="4000" dirty="0"/>
          </a:p>
          <a:p>
            <a:pPr marL="571500" indent="-571500">
              <a:buFont typeface="Arial" panose="020B0604020202020204" pitchFamily="34" charset="0"/>
              <a:buChar char="•"/>
            </a:pPr>
            <a:r>
              <a:rPr lang="en-IE" sz="4000" dirty="0"/>
              <a:t>Home tuition</a:t>
            </a:r>
          </a:p>
          <a:p>
            <a:pPr marL="571500" indent="-571500">
              <a:buFont typeface="Arial" panose="020B0604020202020204" pitchFamily="34" charset="0"/>
              <a:buChar char="•"/>
            </a:pPr>
            <a:endParaRPr lang="en-IE" sz="4000" dirty="0"/>
          </a:p>
          <a:p>
            <a:pPr marL="571500" indent="-571500">
              <a:buFont typeface="Arial" panose="020B0604020202020204" pitchFamily="34" charset="0"/>
              <a:buChar char="•"/>
            </a:pPr>
            <a:r>
              <a:rPr lang="en-IE" sz="4000" dirty="0" err="1"/>
              <a:t>Meitheal</a:t>
            </a:r>
            <a:r>
              <a:rPr lang="en-IE" sz="4000" dirty="0"/>
              <a:t> of services</a:t>
            </a:r>
          </a:p>
          <a:p>
            <a:pPr marL="571500" indent="-571500">
              <a:buFont typeface="Arial" panose="020B0604020202020204" pitchFamily="34" charset="0"/>
              <a:buChar char="•"/>
            </a:pPr>
            <a:endParaRPr lang="en-IE" sz="4000" dirty="0"/>
          </a:p>
          <a:p>
            <a:pPr marL="571500" indent="-571500">
              <a:buFont typeface="Arial" panose="020B0604020202020204" pitchFamily="34" charset="0"/>
              <a:buChar char="•"/>
            </a:pPr>
            <a:r>
              <a:rPr lang="en-IE" sz="4000" dirty="0" err="1"/>
              <a:t>Foroige</a:t>
            </a:r>
            <a:r>
              <a:rPr lang="en-IE" sz="4000" dirty="0"/>
              <a:t> Youth worker</a:t>
            </a:r>
          </a:p>
        </p:txBody>
      </p:sp>
    </p:spTree>
    <p:extLst>
      <p:ext uri="{BB962C8B-B14F-4D97-AF65-F5344CB8AC3E}">
        <p14:creationId xmlns:p14="http://schemas.microsoft.com/office/powerpoint/2010/main" val="2876098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1012874" y="752622"/>
            <a:ext cx="10220178" cy="5416868"/>
          </a:xfrm>
          <a:prstGeom prst="rect">
            <a:avLst/>
          </a:prstGeom>
        </p:spPr>
        <p:txBody>
          <a:bodyPr wrap="square" lIns="91440" tIns="45720" rIns="91440" bIns="45720" rtlCol="0" anchor="t">
            <a:spAutoFit/>
          </a:bodyPr>
          <a:lstStyle/>
          <a:p>
            <a:pPr algn="ctr"/>
            <a:r>
              <a:rPr lang="en-IE" sz="2800" dirty="0"/>
              <a:t>         </a:t>
            </a:r>
            <a:r>
              <a:rPr lang="en-IE" sz="2800" b="1" u="sng" dirty="0">
                <a:solidFill>
                  <a:schemeClr val="accent5">
                    <a:lumMod val="75000"/>
                  </a:schemeClr>
                </a:solidFill>
              </a:rPr>
              <a:t>Opening Times </a:t>
            </a:r>
          </a:p>
          <a:p>
            <a:pPr algn="ctr"/>
            <a:endParaRPr lang="en-IE" sz="2800" b="1" u="sng" dirty="0">
              <a:solidFill>
                <a:schemeClr val="accent5">
                  <a:lumMod val="75000"/>
                </a:schemeClr>
              </a:solidFill>
            </a:endParaRPr>
          </a:p>
          <a:p>
            <a:pPr algn="ctr"/>
            <a:endParaRPr lang="en-IE" sz="2800" b="1" u="sng" dirty="0">
              <a:solidFill>
                <a:schemeClr val="accent5">
                  <a:lumMod val="75000"/>
                </a:schemeClr>
              </a:solidFill>
            </a:endParaRPr>
          </a:p>
          <a:p>
            <a:pPr algn="ctr"/>
            <a:endParaRPr lang="en-IE" sz="2800" b="1" u="sng" dirty="0">
              <a:solidFill>
                <a:schemeClr val="accent5">
                  <a:lumMod val="75000"/>
                </a:schemeClr>
              </a:solidFill>
            </a:endParaRPr>
          </a:p>
          <a:p>
            <a:pPr marL="342900" indent="-342900">
              <a:buFont typeface="Arial"/>
              <a:buChar char="•"/>
            </a:pPr>
            <a:r>
              <a:rPr lang="en-IE" sz="2400" dirty="0"/>
              <a:t>St. Louis Community School welcomes students from 8.00am.</a:t>
            </a:r>
            <a:endParaRPr lang="en-IE" sz="2800" b="1" u="sng" dirty="0">
              <a:solidFill>
                <a:srgbClr val="6D7F39"/>
              </a:solidFill>
            </a:endParaRP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Breakfast is served from 8.15am to 8.55am and it is free of charge. </a:t>
            </a:r>
          </a:p>
          <a:p>
            <a:r>
              <a:rPr lang="en-IE" sz="2400" dirty="0"/>
              <a:t>                                               Tea and toast</a:t>
            </a:r>
          </a:p>
          <a:p>
            <a:r>
              <a:rPr lang="en-IE" sz="2400" dirty="0"/>
              <a:t>                                               Orange juice</a:t>
            </a:r>
          </a:p>
          <a:p>
            <a:r>
              <a:rPr lang="en-IE" sz="2400" dirty="0"/>
              <a:t>                                               Cereal</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endParaRPr lang="en-IE" sz="2400" dirty="0"/>
          </a:p>
          <a:p>
            <a:endParaRPr lang="en-IE" dirty="0"/>
          </a:p>
        </p:txBody>
      </p:sp>
      <p:pic>
        <p:nvPicPr>
          <p:cNvPr id="3" name="Picture 3" descr="A picture containing text, room, gambling house&#10;&#10;Description automatically generated">
            <a:extLst>
              <a:ext uri="{FF2B5EF4-FFF2-40B4-BE49-F238E27FC236}">
                <a16:creationId xmlns:a16="http://schemas.microsoft.com/office/drawing/2014/main" id="{388C14F1-0FE6-E321-01DB-819F63780AC5}"/>
              </a:ext>
            </a:extLst>
          </p:cNvPr>
          <p:cNvPicPr>
            <a:picLocks noChangeAspect="1"/>
          </p:cNvPicPr>
          <p:nvPr/>
        </p:nvPicPr>
        <p:blipFill rotWithShape="1">
          <a:blip r:embed="rId2"/>
          <a:srcRect l="2950" t="13108" r="295" b="17125"/>
          <a:stretch/>
        </p:blipFill>
        <p:spPr>
          <a:xfrm>
            <a:off x="9490953" y="-79499"/>
            <a:ext cx="2654193" cy="2678581"/>
          </a:xfrm>
          <a:prstGeom prst="rect">
            <a:avLst/>
          </a:prstGeom>
        </p:spPr>
      </p:pic>
      <p:pic>
        <p:nvPicPr>
          <p:cNvPr id="4" name="Picture 4" descr="A picture containing logo&#10;&#10;Description automatically generated">
            <a:extLst>
              <a:ext uri="{FF2B5EF4-FFF2-40B4-BE49-F238E27FC236}">
                <a16:creationId xmlns:a16="http://schemas.microsoft.com/office/drawing/2014/main" id="{CD97F394-13C6-FD31-EF4E-7B0A125C1A9A}"/>
              </a:ext>
            </a:extLst>
          </p:cNvPr>
          <p:cNvPicPr>
            <a:picLocks noChangeAspect="1"/>
          </p:cNvPicPr>
          <p:nvPr/>
        </p:nvPicPr>
        <p:blipFill rotWithShape="1">
          <a:blip r:embed="rId3"/>
          <a:srcRect t="10959" r="295" b="15460"/>
          <a:stretch/>
        </p:blipFill>
        <p:spPr>
          <a:xfrm>
            <a:off x="1222442" y="4493076"/>
            <a:ext cx="2735111" cy="2179965"/>
          </a:xfrm>
          <a:prstGeom prst="rect">
            <a:avLst/>
          </a:prstGeom>
        </p:spPr>
      </p:pic>
      <p:sp>
        <p:nvSpPr>
          <p:cNvPr id="5" name="TextBox 4">
            <a:extLst>
              <a:ext uri="{FF2B5EF4-FFF2-40B4-BE49-F238E27FC236}">
                <a16:creationId xmlns:a16="http://schemas.microsoft.com/office/drawing/2014/main" id="{36B64F2F-A93F-491E-8DF2-8C41B365987E}"/>
              </a:ext>
            </a:extLst>
          </p:cNvPr>
          <p:cNvSpPr txBox="1"/>
          <p:nvPr/>
        </p:nvSpPr>
        <p:spPr>
          <a:xfrm>
            <a:off x="164263" y="465413"/>
            <a:ext cx="4845773" cy="954107"/>
          </a:xfrm>
          <a:prstGeom prst="rect">
            <a:avLst/>
          </a:prstGeom>
          <a:noFill/>
        </p:spPr>
        <p:txBody>
          <a:bodyPr wrap="square" rtlCol="0">
            <a:spAutoFit/>
          </a:bodyPr>
          <a:lstStyle/>
          <a:p>
            <a:r>
              <a:rPr lang="en-IE" sz="2800" b="1" dirty="0">
                <a:solidFill>
                  <a:srgbClr val="FF0000"/>
                </a:solidFill>
              </a:rPr>
              <a:t>First Day</a:t>
            </a:r>
          </a:p>
          <a:p>
            <a:r>
              <a:rPr lang="en-IE" sz="2800" b="1" dirty="0" smtClean="0">
                <a:solidFill>
                  <a:srgbClr val="FF0000"/>
                </a:solidFill>
              </a:rPr>
              <a:t>Monday 25</a:t>
            </a:r>
            <a:r>
              <a:rPr lang="en-IE" sz="2800" b="1" baseline="30000" dirty="0" smtClean="0">
                <a:solidFill>
                  <a:srgbClr val="FF0000"/>
                </a:solidFill>
              </a:rPr>
              <a:t>th</a:t>
            </a:r>
            <a:r>
              <a:rPr lang="en-IE" sz="2800" b="1" dirty="0" smtClean="0">
                <a:solidFill>
                  <a:srgbClr val="FF0000"/>
                </a:solidFill>
              </a:rPr>
              <a:t>  </a:t>
            </a:r>
            <a:r>
              <a:rPr lang="en-IE" sz="2800" b="1" dirty="0">
                <a:solidFill>
                  <a:srgbClr val="FF0000"/>
                </a:solidFill>
              </a:rPr>
              <a:t>August</a:t>
            </a:r>
          </a:p>
        </p:txBody>
      </p:sp>
    </p:spTree>
    <p:extLst>
      <p:ext uri="{BB962C8B-B14F-4D97-AF65-F5344CB8AC3E}">
        <p14:creationId xmlns:p14="http://schemas.microsoft.com/office/powerpoint/2010/main" val="20109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B64D9-977A-7B49-23E9-4B3151A875DC}"/>
              </a:ext>
            </a:extLst>
          </p:cNvPr>
          <p:cNvSpPr>
            <a:spLocks noGrp="1"/>
          </p:cNvSpPr>
          <p:nvPr>
            <p:ph type="title"/>
          </p:nvPr>
        </p:nvSpPr>
        <p:spPr>
          <a:xfrm>
            <a:off x="1137034" y="609597"/>
            <a:ext cx="10481869" cy="1330841"/>
          </a:xfrm>
        </p:spPr>
        <p:txBody>
          <a:bodyPr>
            <a:normAutofit/>
          </a:bodyPr>
          <a:lstStyle/>
          <a:p>
            <a:r>
              <a:rPr lang="en-US" dirty="0"/>
              <a:t>Support for Students with Additional Needs</a:t>
            </a:r>
          </a:p>
        </p:txBody>
      </p:sp>
      <p:sp>
        <p:nvSpPr>
          <p:cNvPr id="3" name="Content Placeholder 2">
            <a:extLst>
              <a:ext uri="{FF2B5EF4-FFF2-40B4-BE49-F238E27FC236}">
                <a16:creationId xmlns:a16="http://schemas.microsoft.com/office/drawing/2014/main" id="{41A9525A-ED9B-B28E-34C9-A11E224FBF7A}"/>
              </a:ext>
            </a:extLst>
          </p:cNvPr>
          <p:cNvSpPr>
            <a:spLocks noGrp="1"/>
          </p:cNvSpPr>
          <p:nvPr>
            <p:ph idx="1"/>
          </p:nvPr>
        </p:nvSpPr>
        <p:spPr>
          <a:xfrm>
            <a:off x="317525" y="1940145"/>
            <a:ext cx="8458605" cy="4694533"/>
          </a:xfrm>
        </p:spPr>
        <p:txBody>
          <a:bodyPr vert="horz" lIns="91440" tIns="45720" rIns="91440" bIns="45720" rtlCol="0" anchor="t">
            <a:normAutofit/>
          </a:bodyPr>
          <a:lstStyle/>
          <a:p>
            <a:pPr>
              <a:buFont typeface="Wingdings" panose="020B0604020202020204" pitchFamily="34" charset="0"/>
              <a:buChar char="v"/>
            </a:pPr>
            <a:r>
              <a:rPr lang="en-US" sz="2400" dirty="0">
                <a:latin typeface="Trebuchet MS"/>
              </a:rPr>
              <a:t>SNA Support: </a:t>
            </a:r>
            <a:r>
              <a:rPr lang="en-US" sz="2400" dirty="0" smtClean="0">
                <a:latin typeface="Trebuchet MS"/>
              </a:rPr>
              <a:t>Exempt </a:t>
            </a:r>
            <a:r>
              <a:rPr lang="en-US" sz="2400" dirty="0">
                <a:latin typeface="Trebuchet MS"/>
              </a:rPr>
              <a:t>Irish Classes: </a:t>
            </a:r>
          </a:p>
          <a:p>
            <a:pPr>
              <a:buFont typeface="Wingdings" panose="020B0604020202020204" pitchFamily="34" charset="0"/>
              <a:buChar char="v"/>
            </a:pPr>
            <a:r>
              <a:rPr lang="en-US" sz="2400" dirty="0">
                <a:latin typeface="Trebuchet MS"/>
              </a:rPr>
              <a:t>Classroom support: </a:t>
            </a:r>
          </a:p>
          <a:p>
            <a:pPr>
              <a:buFont typeface="Wingdings" panose="020B0604020202020204" pitchFamily="34" charset="0"/>
              <a:buChar char="v"/>
            </a:pPr>
            <a:r>
              <a:rPr lang="en-US" sz="2400" dirty="0">
                <a:latin typeface="Trebuchet MS"/>
              </a:rPr>
              <a:t>Cooperation teaching: </a:t>
            </a:r>
            <a:endParaRPr lang="en-US" sz="2400" dirty="0" smtClean="0">
              <a:latin typeface="Trebuchet MS"/>
            </a:endParaRPr>
          </a:p>
          <a:p>
            <a:pPr>
              <a:buFont typeface="Wingdings,Sans-Serif" panose="020B0604020202020204" pitchFamily="34" charset="0"/>
              <a:buChar char="q"/>
            </a:pPr>
            <a:r>
              <a:rPr lang="en-US" sz="2400" dirty="0"/>
              <a:t>JCSP-Junior Cert Schools </a:t>
            </a:r>
            <a:r>
              <a:rPr lang="en-US" sz="2400" dirty="0" err="1"/>
              <a:t>Programme</a:t>
            </a:r>
            <a:r>
              <a:rPr lang="en-US" sz="2400" dirty="0"/>
              <a:t>-</a:t>
            </a:r>
          </a:p>
          <a:p>
            <a:pPr>
              <a:buFont typeface="Wingdings,Sans-Serif" panose="020B0604020202020204" pitchFamily="34" charset="0"/>
              <a:buChar char="q"/>
            </a:pPr>
            <a:r>
              <a:rPr lang="en-US" sz="2400" dirty="0"/>
              <a:t>Withdrawing students: </a:t>
            </a:r>
          </a:p>
          <a:p>
            <a:pPr>
              <a:buFont typeface="Wingdings,Sans-Serif" panose="020B0604020202020204" pitchFamily="34" charset="0"/>
              <a:buChar char="q"/>
            </a:pPr>
            <a:r>
              <a:rPr lang="en-US" sz="2400" dirty="0"/>
              <a:t>Additional supports: </a:t>
            </a:r>
          </a:p>
          <a:p>
            <a:pPr>
              <a:buFont typeface="Wingdings,Sans-Serif" panose="020B0604020202020204" pitchFamily="34" charset="0"/>
              <a:buChar char="q"/>
            </a:pPr>
            <a:r>
              <a:rPr lang="en-US" sz="2400" dirty="0"/>
              <a:t>The Homework Club: </a:t>
            </a:r>
          </a:p>
          <a:p>
            <a:pPr>
              <a:buFont typeface="Wingdings,Sans-Serif" panose="020B0604020202020204" pitchFamily="34" charset="0"/>
              <a:buChar char="q"/>
            </a:pPr>
            <a:r>
              <a:rPr lang="en-US" sz="2400" dirty="0"/>
              <a:t>Catering for students with emerging needs: </a:t>
            </a:r>
          </a:p>
          <a:p>
            <a:pPr>
              <a:buFont typeface="Wingdings" panose="020B0604020202020204" pitchFamily="34" charset="0"/>
              <a:buChar char="v"/>
            </a:pPr>
            <a:endParaRPr lang="en-US" dirty="0"/>
          </a:p>
          <a:p>
            <a:pPr>
              <a:buFont typeface="Wingdings" panose="020B0604020202020204" pitchFamily="34" charset="0"/>
              <a:buChar char="v"/>
            </a:pPr>
            <a:endParaRPr lang="en-US" sz="1300" dirty="0"/>
          </a:p>
        </p:txBody>
      </p:sp>
      <p:pic>
        <p:nvPicPr>
          <p:cNvPr id="4" name="Picture 3" descr="School Support Services – Library of ...">
            <a:extLst>
              <a:ext uri="{FF2B5EF4-FFF2-40B4-BE49-F238E27FC236}">
                <a16:creationId xmlns:a16="http://schemas.microsoft.com/office/drawing/2014/main" id="{C95012AC-E413-9484-518F-5E8F0EF512D3}"/>
              </a:ext>
            </a:extLst>
          </p:cNvPr>
          <p:cNvPicPr>
            <a:picLocks noChangeAspect="1"/>
          </p:cNvPicPr>
          <p:nvPr/>
        </p:nvPicPr>
        <p:blipFill>
          <a:blip r:embed="rId2"/>
          <a:stretch>
            <a:fillRect/>
          </a:stretch>
        </p:blipFill>
        <p:spPr>
          <a:xfrm>
            <a:off x="8785489" y="2185731"/>
            <a:ext cx="2981176" cy="3255289"/>
          </a:xfrm>
          <a:prstGeom prst="rect">
            <a:avLst/>
          </a:prstGeom>
        </p:spPr>
      </p:pic>
    </p:spTree>
    <p:extLst>
      <p:ext uri="{BB962C8B-B14F-4D97-AF65-F5344CB8AC3E}">
        <p14:creationId xmlns:p14="http://schemas.microsoft.com/office/powerpoint/2010/main" val="544305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52C8F-E5DC-69AC-BAA2-D80E4D29C019}"/>
              </a:ext>
            </a:extLst>
          </p:cNvPr>
          <p:cNvSpPr>
            <a:spLocks noGrp="1"/>
          </p:cNvSpPr>
          <p:nvPr>
            <p:ph type="title"/>
          </p:nvPr>
        </p:nvSpPr>
        <p:spPr>
          <a:xfrm>
            <a:off x="793662" y="386930"/>
            <a:ext cx="10066122" cy="1298448"/>
          </a:xfrm>
        </p:spPr>
        <p:txBody>
          <a:bodyPr anchor="b">
            <a:normAutofit/>
          </a:bodyPr>
          <a:lstStyle/>
          <a:p>
            <a:r>
              <a:rPr lang="en-US" sz="4800" b="1" dirty="0"/>
              <a:t>Remember...</a:t>
            </a:r>
          </a:p>
        </p:txBody>
      </p:sp>
      <p:sp>
        <p:nvSpPr>
          <p:cNvPr id="3" name="Content Placeholder 2">
            <a:extLst>
              <a:ext uri="{FF2B5EF4-FFF2-40B4-BE49-F238E27FC236}">
                <a16:creationId xmlns:a16="http://schemas.microsoft.com/office/drawing/2014/main" id="{A3A71968-915D-E50F-FF46-BED8123C2765}"/>
              </a:ext>
            </a:extLst>
          </p:cNvPr>
          <p:cNvSpPr>
            <a:spLocks noGrp="1"/>
          </p:cNvSpPr>
          <p:nvPr>
            <p:ph idx="1"/>
          </p:nvPr>
        </p:nvSpPr>
        <p:spPr>
          <a:xfrm>
            <a:off x="733709" y="2841758"/>
            <a:ext cx="6291291" cy="3397201"/>
          </a:xfrm>
        </p:spPr>
        <p:txBody>
          <a:bodyPr vert="horz" lIns="91440" tIns="45720" rIns="91440" bIns="45720" rtlCol="0" anchor="ctr">
            <a:normAutofit/>
          </a:bodyPr>
          <a:lstStyle/>
          <a:p>
            <a:r>
              <a:rPr lang="en-US" sz="3200" dirty="0"/>
              <a:t>It takes time for all 1st years to settle into secondary school. It's a big transition for everyone!</a:t>
            </a:r>
          </a:p>
          <a:p>
            <a:pPr marL="0" indent="0">
              <a:buNone/>
            </a:pPr>
            <a:r>
              <a:rPr lang="en-US" sz="3200" b="1" i="1" dirty="0" smtClean="0"/>
              <a:t>tracey.kenny@stlouiscs.com</a:t>
            </a:r>
            <a:endParaRPr lang="en-US" sz="3200" b="1" i="1" dirty="0"/>
          </a:p>
          <a:p>
            <a:endParaRPr lang="en-US" sz="2000" dirty="0"/>
          </a:p>
          <a:p>
            <a:endParaRPr lang="en-US" sz="2000" dirty="0"/>
          </a:p>
          <a:p>
            <a:endParaRPr lang="en-US" sz="2000" dirty="0"/>
          </a:p>
        </p:txBody>
      </p:sp>
      <p:pic>
        <p:nvPicPr>
          <p:cNvPr id="4" name="Picture 3" descr="What is Telling the Time? - Twinkl">
            <a:extLst>
              <a:ext uri="{FF2B5EF4-FFF2-40B4-BE49-F238E27FC236}">
                <a16:creationId xmlns:a16="http://schemas.microsoft.com/office/drawing/2014/main" id="{3BDA73DF-732E-AB75-7218-FB562FE604AC}"/>
              </a:ext>
            </a:extLst>
          </p:cNvPr>
          <p:cNvPicPr>
            <a:picLocks noChangeAspect="1"/>
          </p:cNvPicPr>
          <p:nvPr/>
        </p:nvPicPr>
        <p:blipFill>
          <a:blip r:embed="rId2"/>
          <a:stretch>
            <a:fillRect/>
          </a:stretch>
        </p:blipFill>
        <p:spPr>
          <a:xfrm>
            <a:off x="7211166" y="2880980"/>
            <a:ext cx="3850643" cy="2626154"/>
          </a:xfrm>
          <a:prstGeom prst="rect">
            <a:avLst/>
          </a:prstGeom>
        </p:spPr>
      </p:pic>
    </p:spTree>
    <p:extLst>
      <p:ext uri="{BB962C8B-B14F-4D97-AF65-F5344CB8AC3E}">
        <p14:creationId xmlns:p14="http://schemas.microsoft.com/office/powerpoint/2010/main" val="854362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9048" y="900332"/>
            <a:ext cx="10140023" cy="2246769"/>
          </a:xfrm>
          <a:prstGeom prst="rect">
            <a:avLst/>
          </a:prstGeom>
          <a:noFill/>
        </p:spPr>
        <p:txBody>
          <a:bodyPr wrap="square" lIns="91440" tIns="45720" rIns="91440" bIns="45720" rtlCol="0" anchor="t">
            <a:spAutoFit/>
          </a:bodyPr>
          <a:lstStyle/>
          <a:p>
            <a:pPr algn="ctr"/>
            <a:r>
              <a:rPr lang="en-IE" sz="2800" b="1" u="sng" dirty="0">
                <a:solidFill>
                  <a:schemeClr val="accent4"/>
                </a:solidFill>
              </a:rPr>
              <a:t>Pastoral Care Supports</a:t>
            </a:r>
          </a:p>
          <a:p>
            <a:pPr algn="ctr"/>
            <a:endParaRPr lang="en-IE" sz="2800" b="1" u="sng" dirty="0">
              <a:solidFill>
                <a:schemeClr val="accent4"/>
              </a:solidFill>
            </a:endParaRPr>
          </a:p>
          <a:p>
            <a:r>
              <a:rPr lang="en-IE" sz="2800" dirty="0"/>
              <a:t>If your child requires emotional support in school, please contact any of the following;</a:t>
            </a:r>
          </a:p>
          <a:p>
            <a:pPr algn="ctr"/>
            <a:endParaRPr lang="en-IE" sz="2800" b="1" u="sng" dirty="0">
              <a:solidFill>
                <a:schemeClr val="accent4"/>
              </a:solidFill>
            </a:endParaRPr>
          </a:p>
        </p:txBody>
      </p:sp>
      <p:graphicFrame>
        <p:nvGraphicFramePr>
          <p:cNvPr id="3" name="Table 3">
            <a:extLst>
              <a:ext uri="{FF2B5EF4-FFF2-40B4-BE49-F238E27FC236}">
                <a16:creationId xmlns:a16="http://schemas.microsoft.com/office/drawing/2014/main" id="{68CC2DC2-F080-7ED0-B22F-425F6A9DAAEF}"/>
              </a:ext>
            </a:extLst>
          </p:cNvPr>
          <p:cNvGraphicFramePr>
            <a:graphicFrameLocks noGrp="1"/>
          </p:cNvGraphicFramePr>
          <p:nvPr/>
        </p:nvGraphicFramePr>
        <p:xfrm>
          <a:off x="892968" y="2786062"/>
          <a:ext cx="10841400" cy="3050945"/>
        </p:xfrm>
        <a:graphic>
          <a:graphicData uri="http://schemas.openxmlformats.org/drawingml/2006/table">
            <a:tbl>
              <a:tblPr firstRow="1" bandRow="1">
                <a:tableStyleId>{5C22544A-7EE6-4342-B048-85BDC9FD1C3A}</a:tableStyleId>
              </a:tblPr>
              <a:tblGrid>
                <a:gridCol w="3613800">
                  <a:extLst>
                    <a:ext uri="{9D8B030D-6E8A-4147-A177-3AD203B41FA5}">
                      <a16:colId xmlns:a16="http://schemas.microsoft.com/office/drawing/2014/main" val="1589067747"/>
                    </a:ext>
                  </a:extLst>
                </a:gridCol>
                <a:gridCol w="3613800">
                  <a:extLst>
                    <a:ext uri="{9D8B030D-6E8A-4147-A177-3AD203B41FA5}">
                      <a16:colId xmlns:a16="http://schemas.microsoft.com/office/drawing/2014/main" val="2637451639"/>
                    </a:ext>
                  </a:extLst>
                </a:gridCol>
                <a:gridCol w="3613800">
                  <a:extLst>
                    <a:ext uri="{9D8B030D-6E8A-4147-A177-3AD203B41FA5}">
                      <a16:colId xmlns:a16="http://schemas.microsoft.com/office/drawing/2014/main" val="563206131"/>
                    </a:ext>
                  </a:extLst>
                </a:gridCol>
              </a:tblGrid>
              <a:tr h="610189">
                <a:tc>
                  <a:txBody>
                    <a:bodyPr/>
                    <a:lstStyle/>
                    <a:p>
                      <a:r>
                        <a:rPr lang="en-US" dirty="0"/>
                        <a:t>Name</a:t>
                      </a:r>
                    </a:p>
                  </a:txBody>
                  <a:tcPr/>
                </a:tc>
                <a:tc>
                  <a:txBody>
                    <a:bodyPr/>
                    <a:lstStyle/>
                    <a:p>
                      <a:r>
                        <a:rPr lang="en-US" dirty="0"/>
                        <a:t>Role</a:t>
                      </a:r>
                    </a:p>
                  </a:txBody>
                  <a:tcPr/>
                </a:tc>
                <a:tc>
                  <a:txBody>
                    <a:bodyPr/>
                    <a:lstStyle/>
                    <a:p>
                      <a:r>
                        <a:rPr lang="en-US" dirty="0"/>
                        <a:t>Email Address</a:t>
                      </a:r>
                    </a:p>
                  </a:txBody>
                  <a:tcPr/>
                </a:tc>
                <a:extLst>
                  <a:ext uri="{0D108BD9-81ED-4DB2-BD59-A6C34878D82A}">
                    <a16:rowId xmlns:a16="http://schemas.microsoft.com/office/drawing/2014/main" val="2052924620"/>
                  </a:ext>
                </a:extLst>
              </a:tr>
              <a:tr h="610189">
                <a:tc>
                  <a:txBody>
                    <a:bodyPr/>
                    <a:lstStyle/>
                    <a:p>
                      <a:r>
                        <a:rPr lang="en-US" dirty="0"/>
                        <a:t>Ms. Walburg Ruane</a:t>
                      </a:r>
                    </a:p>
                  </a:txBody>
                  <a:tcPr/>
                </a:tc>
                <a:tc>
                  <a:txBody>
                    <a:bodyPr/>
                    <a:lstStyle/>
                    <a:p>
                      <a:r>
                        <a:rPr lang="en-US" dirty="0"/>
                        <a:t>Guidance Counsellor</a:t>
                      </a:r>
                    </a:p>
                  </a:txBody>
                  <a:tcPr/>
                </a:tc>
                <a:tc>
                  <a:txBody>
                    <a:bodyPr/>
                    <a:lstStyle/>
                    <a:p>
                      <a:r>
                        <a:rPr lang="en-US" dirty="0"/>
                        <a:t>Walburg.ruane@stlouiscs.com</a:t>
                      </a:r>
                    </a:p>
                  </a:txBody>
                  <a:tcPr/>
                </a:tc>
                <a:extLst>
                  <a:ext uri="{0D108BD9-81ED-4DB2-BD59-A6C34878D82A}">
                    <a16:rowId xmlns:a16="http://schemas.microsoft.com/office/drawing/2014/main" val="1911363390"/>
                  </a:ext>
                </a:extLst>
              </a:tr>
              <a:tr h="610189">
                <a:tc>
                  <a:txBody>
                    <a:bodyPr/>
                    <a:lstStyle/>
                    <a:p>
                      <a:r>
                        <a:rPr lang="en-US" dirty="0"/>
                        <a:t>Ms. Trish O'Brien</a:t>
                      </a:r>
                    </a:p>
                  </a:txBody>
                  <a:tcPr/>
                </a:tc>
                <a:tc>
                  <a:txBody>
                    <a:bodyPr/>
                    <a:lstStyle/>
                    <a:p>
                      <a:r>
                        <a:rPr lang="en-US" dirty="0"/>
                        <a:t>Chaplain</a:t>
                      </a:r>
                    </a:p>
                  </a:txBody>
                  <a:tcPr/>
                </a:tc>
                <a:tc>
                  <a:txBody>
                    <a:bodyPr/>
                    <a:lstStyle/>
                    <a:p>
                      <a:r>
                        <a:rPr lang="en-US" dirty="0"/>
                        <a:t>Trish.obrien@stlouiscs.com</a:t>
                      </a:r>
                    </a:p>
                  </a:txBody>
                  <a:tcPr/>
                </a:tc>
                <a:extLst>
                  <a:ext uri="{0D108BD9-81ED-4DB2-BD59-A6C34878D82A}">
                    <a16:rowId xmlns:a16="http://schemas.microsoft.com/office/drawing/2014/main" val="1767652210"/>
                  </a:ext>
                </a:extLst>
              </a:tr>
              <a:tr h="610189">
                <a:tc>
                  <a:txBody>
                    <a:bodyPr/>
                    <a:lstStyle/>
                    <a:p>
                      <a:r>
                        <a:rPr lang="en-US" dirty="0"/>
                        <a:t>Ms. Tracey Kenny</a:t>
                      </a:r>
                    </a:p>
                  </a:txBody>
                  <a:tcPr/>
                </a:tc>
                <a:tc>
                  <a:txBody>
                    <a:bodyPr/>
                    <a:lstStyle/>
                    <a:p>
                      <a:r>
                        <a:rPr lang="en-US" dirty="0"/>
                        <a:t>Guidance Counsellor</a:t>
                      </a:r>
                      <a:endParaRPr lang="en-US" dirty="0" err="1"/>
                    </a:p>
                  </a:txBody>
                  <a:tcPr/>
                </a:tc>
                <a:tc>
                  <a:txBody>
                    <a:bodyPr/>
                    <a:lstStyle/>
                    <a:p>
                      <a:r>
                        <a:rPr lang="en-US" dirty="0"/>
                        <a:t>Tracey.kenny@stlouiscs.com</a:t>
                      </a:r>
                    </a:p>
                  </a:txBody>
                  <a:tcPr/>
                </a:tc>
                <a:extLst>
                  <a:ext uri="{0D108BD9-81ED-4DB2-BD59-A6C34878D82A}">
                    <a16:rowId xmlns:a16="http://schemas.microsoft.com/office/drawing/2014/main" val="2252604696"/>
                  </a:ext>
                </a:extLst>
              </a:tr>
              <a:tr h="610189">
                <a:tc>
                  <a:txBody>
                    <a:bodyPr/>
                    <a:lstStyle/>
                    <a:p>
                      <a:pPr lvl="0">
                        <a:buNone/>
                      </a:pPr>
                      <a:r>
                        <a:rPr lang="en-US" dirty="0"/>
                        <a:t>Mr. Fearghal O'Hara</a:t>
                      </a:r>
                    </a:p>
                  </a:txBody>
                  <a:tcPr/>
                </a:tc>
                <a:tc>
                  <a:txBody>
                    <a:bodyPr/>
                    <a:lstStyle/>
                    <a:p>
                      <a:pPr lvl="0">
                        <a:buNone/>
                      </a:pPr>
                      <a:r>
                        <a:rPr lang="en-US" dirty="0"/>
                        <a:t>Support Teacher</a:t>
                      </a:r>
                    </a:p>
                  </a:txBody>
                  <a:tcPr/>
                </a:tc>
                <a:tc>
                  <a:txBody>
                    <a:bodyPr/>
                    <a:lstStyle/>
                    <a:p>
                      <a:pPr lvl="0">
                        <a:buNone/>
                      </a:pPr>
                      <a:r>
                        <a:rPr lang="en-US" dirty="0"/>
                        <a:t>Fearghal.ohara@stlouiscs.com</a:t>
                      </a:r>
                    </a:p>
                  </a:txBody>
                  <a:tcPr/>
                </a:tc>
                <a:extLst>
                  <a:ext uri="{0D108BD9-81ED-4DB2-BD59-A6C34878D82A}">
                    <a16:rowId xmlns:a16="http://schemas.microsoft.com/office/drawing/2014/main" val="1321020497"/>
                  </a:ext>
                </a:extLst>
              </a:tr>
            </a:tbl>
          </a:graphicData>
        </a:graphic>
      </p:graphicFrame>
    </p:spTree>
    <p:extLst>
      <p:ext uri="{BB962C8B-B14F-4D97-AF65-F5344CB8AC3E}">
        <p14:creationId xmlns:p14="http://schemas.microsoft.com/office/powerpoint/2010/main" val="3059688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5DECAE-74F0-935C-F877-69554885EB62}"/>
              </a:ext>
            </a:extLst>
          </p:cNvPr>
          <p:cNvSpPr txBox="1"/>
          <p:nvPr/>
        </p:nvSpPr>
        <p:spPr>
          <a:xfrm>
            <a:off x="2312505" y="1027044"/>
            <a:ext cx="798048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IE" sz="2800" b="1" u="sng">
                <a:solidFill>
                  <a:srgbClr val="6D7F39"/>
                </a:solidFill>
              </a:rPr>
              <a:t>Student Supports outside of School</a:t>
            </a:r>
            <a:r>
              <a:rPr lang="en-US" sz="2800" b="1" u="sng"/>
              <a:t>​</a:t>
            </a:r>
            <a:endParaRPr lang="en-US" sz="2800" b="1"/>
          </a:p>
          <a:p>
            <a:endParaRPr lang="en-US"/>
          </a:p>
        </p:txBody>
      </p:sp>
      <p:graphicFrame>
        <p:nvGraphicFramePr>
          <p:cNvPr id="3" name="Table 3">
            <a:extLst>
              <a:ext uri="{FF2B5EF4-FFF2-40B4-BE49-F238E27FC236}">
                <a16:creationId xmlns:a16="http://schemas.microsoft.com/office/drawing/2014/main" id="{21546995-41ED-DE39-E2A5-2CB426B03A8E}"/>
              </a:ext>
            </a:extLst>
          </p:cNvPr>
          <p:cNvGraphicFramePr>
            <a:graphicFrameLocks noGrp="1"/>
          </p:cNvGraphicFramePr>
          <p:nvPr/>
        </p:nvGraphicFramePr>
        <p:xfrm>
          <a:off x="1797977" y="1695235"/>
          <a:ext cx="9235608" cy="5027114"/>
        </p:xfrm>
        <a:graphic>
          <a:graphicData uri="http://schemas.openxmlformats.org/drawingml/2006/table">
            <a:tbl>
              <a:tblPr firstRow="1" bandRow="1">
                <a:tableStyleId>{5C22544A-7EE6-4342-B048-85BDC9FD1C3A}</a:tableStyleId>
              </a:tblPr>
              <a:tblGrid>
                <a:gridCol w="3078536">
                  <a:extLst>
                    <a:ext uri="{9D8B030D-6E8A-4147-A177-3AD203B41FA5}">
                      <a16:colId xmlns:a16="http://schemas.microsoft.com/office/drawing/2014/main" val="3094699276"/>
                    </a:ext>
                  </a:extLst>
                </a:gridCol>
                <a:gridCol w="3078536">
                  <a:extLst>
                    <a:ext uri="{9D8B030D-6E8A-4147-A177-3AD203B41FA5}">
                      <a16:colId xmlns:a16="http://schemas.microsoft.com/office/drawing/2014/main" val="4014652695"/>
                    </a:ext>
                  </a:extLst>
                </a:gridCol>
                <a:gridCol w="3078536">
                  <a:extLst>
                    <a:ext uri="{9D8B030D-6E8A-4147-A177-3AD203B41FA5}">
                      <a16:colId xmlns:a16="http://schemas.microsoft.com/office/drawing/2014/main" val="1887162355"/>
                    </a:ext>
                  </a:extLst>
                </a:gridCol>
              </a:tblGrid>
              <a:tr h="607950">
                <a:tc>
                  <a:txBody>
                    <a:bodyPr/>
                    <a:lstStyle/>
                    <a:p>
                      <a:r>
                        <a:rPr lang="en-US"/>
                        <a:t>Venue</a:t>
                      </a:r>
                    </a:p>
                  </a:txBody>
                  <a:tcPr/>
                </a:tc>
                <a:tc>
                  <a:txBody>
                    <a:bodyPr/>
                    <a:lstStyle/>
                    <a:p>
                      <a:r>
                        <a:rPr lang="en-US"/>
                        <a:t>Service</a:t>
                      </a:r>
                    </a:p>
                  </a:txBody>
                  <a:tcPr/>
                </a:tc>
                <a:tc>
                  <a:txBody>
                    <a:bodyPr/>
                    <a:lstStyle/>
                    <a:p>
                      <a:r>
                        <a:rPr lang="en-US"/>
                        <a:t>Telephone Number</a:t>
                      </a:r>
                    </a:p>
                  </a:txBody>
                  <a:tcPr/>
                </a:tc>
                <a:extLst>
                  <a:ext uri="{0D108BD9-81ED-4DB2-BD59-A6C34878D82A}">
                    <a16:rowId xmlns:a16="http://schemas.microsoft.com/office/drawing/2014/main" val="3519832563"/>
                  </a:ext>
                </a:extLst>
              </a:tr>
              <a:tr h="607950">
                <a:tc>
                  <a:txBody>
                    <a:bodyPr/>
                    <a:lstStyle/>
                    <a:p>
                      <a:r>
                        <a:rPr lang="en-US" sz="2400"/>
                        <a:t>Mindspace</a:t>
                      </a:r>
                    </a:p>
                  </a:txBody>
                  <a:tcPr/>
                </a:tc>
                <a:tc>
                  <a:txBody>
                    <a:bodyPr/>
                    <a:lstStyle/>
                    <a:p>
                      <a:r>
                        <a:rPr lang="en-US" sz="2400"/>
                        <a:t>Mental Health Service</a:t>
                      </a:r>
                    </a:p>
                  </a:txBody>
                  <a:tcPr/>
                </a:tc>
                <a:tc>
                  <a:txBody>
                    <a:bodyPr/>
                    <a:lstStyle/>
                    <a:p>
                      <a:r>
                        <a:rPr lang="en-US" sz="2400"/>
                        <a:t>086 1844995 0949367001</a:t>
                      </a:r>
                    </a:p>
                  </a:txBody>
                  <a:tcPr/>
                </a:tc>
                <a:extLst>
                  <a:ext uri="{0D108BD9-81ED-4DB2-BD59-A6C34878D82A}">
                    <a16:rowId xmlns:a16="http://schemas.microsoft.com/office/drawing/2014/main" val="2198810413"/>
                  </a:ext>
                </a:extLst>
              </a:tr>
              <a:tr h="899767">
                <a:tc>
                  <a:txBody>
                    <a:bodyPr/>
                    <a:lstStyle/>
                    <a:p>
                      <a:r>
                        <a:rPr lang="en-US" sz="2400"/>
                        <a:t>Knock Counselling Centre</a:t>
                      </a:r>
                    </a:p>
                  </a:txBody>
                  <a:tcPr/>
                </a:tc>
                <a:tc>
                  <a:txBody>
                    <a:bodyPr/>
                    <a:lstStyle/>
                    <a:p>
                      <a:r>
                        <a:rPr lang="en-US" sz="2400"/>
                        <a:t>Counselling service for 12-18 year </a:t>
                      </a:r>
                      <a:r>
                        <a:rPr lang="en-US" sz="2400" err="1"/>
                        <a:t>olds</a:t>
                      </a:r>
                      <a:r>
                        <a:rPr lang="en-US" sz="2400"/>
                        <a:t>.</a:t>
                      </a:r>
                    </a:p>
                  </a:txBody>
                  <a:tcPr/>
                </a:tc>
                <a:tc>
                  <a:txBody>
                    <a:bodyPr/>
                    <a:lstStyle/>
                    <a:p>
                      <a:r>
                        <a:rPr lang="en-US" sz="2400"/>
                        <a:t>094 9375032</a:t>
                      </a:r>
                    </a:p>
                  </a:txBody>
                  <a:tcPr/>
                </a:tc>
                <a:extLst>
                  <a:ext uri="{0D108BD9-81ED-4DB2-BD59-A6C34878D82A}">
                    <a16:rowId xmlns:a16="http://schemas.microsoft.com/office/drawing/2014/main" val="2404356413"/>
                  </a:ext>
                </a:extLst>
              </a:tr>
              <a:tr h="899767">
                <a:tc>
                  <a:txBody>
                    <a:bodyPr/>
                    <a:lstStyle/>
                    <a:p>
                      <a:r>
                        <a:rPr lang="en-US" sz="2400"/>
                        <a:t>Family Centre, Castlebar</a:t>
                      </a:r>
                    </a:p>
                  </a:txBody>
                  <a:tcPr/>
                </a:tc>
                <a:tc>
                  <a:txBody>
                    <a:bodyPr/>
                    <a:lstStyle/>
                    <a:p>
                      <a:r>
                        <a:rPr lang="en-US" sz="2400"/>
                        <a:t>Counselling, Bereavement Support</a:t>
                      </a:r>
                    </a:p>
                  </a:txBody>
                  <a:tcPr/>
                </a:tc>
                <a:tc>
                  <a:txBody>
                    <a:bodyPr/>
                    <a:lstStyle/>
                    <a:p>
                      <a:r>
                        <a:rPr lang="en-US" sz="2400"/>
                        <a:t>094 9025900</a:t>
                      </a:r>
                    </a:p>
                  </a:txBody>
                  <a:tcPr/>
                </a:tc>
                <a:extLst>
                  <a:ext uri="{0D108BD9-81ED-4DB2-BD59-A6C34878D82A}">
                    <a16:rowId xmlns:a16="http://schemas.microsoft.com/office/drawing/2014/main" val="946227062"/>
                  </a:ext>
                </a:extLst>
              </a:tr>
              <a:tr h="899767">
                <a:tc>
                  <a:txBody>
                    <a:bodyPr/>
                    <a:lstStyle/>
                    <a:p>
                      <a:r>
                        <a:rPr lang="en-US" sz="2400"/>
                        <a:t>Pieta House, </a:t>
                      </a:r>
                      <a:r>
                        <a:rPr lang="en-US" sz="2400" err="1"/>
                        <a:t>Tuam</a:t>
                      </a:r>
                    </a:p>
                  </a:txBody>
                  <a:tcPr/>
                </a:tc>
                <a:tc>
                  <a:txBody>
                    <a:bodyPr/>
                    <a:lstStyle/>
                    <a:p>
                      <a:r>
                        <a:rPr lang="en-US" sz="2400"/>
                        <a:t>Suicide and Self-Harm Crisis Centre.</a:t>
                      </a:r>
                    </a:p>
                  </a:txBody>
                  <a:tcPr/>
                </a:tc>
                <a:tc>
                  <a:txBody>
                    <a:bodyPr/>
                    <a:lstStyle/>
                    <a:p>
                      <a:r>
                        <a:rPr lang="en-US" sz="2400"/>
                        <a:t>093 25586</a:t>
                      </a:r>
                    </a:p>
                  </a:txBody>
                  <a:tcPr/>
                </a:tc>
                <a:extLst>
                  <a:ext uri="{0D108BD9-81ED-4DB2-BD59-A6C34878D82A}">
                    <a16:rowId xmlns:a16="http://schemas.microsoft.com/office/drawing/2014/main" val="1858868471"/>
                  </a:ext>
                </a:extLst>
              </a:tr>
              <a:tr h="60795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52852056"/>
                  </a:ext>
                </a:extLst>
              </a:tr>
            </a:tbl>
          </a:graphicData>
        </a:graphic>
      </p:graphicFrame>
    </p:spTree>
    <p:extLst>
      <p:ext uri="{BB962C8B-B14F-4D97-AF65-F5344CB8AC3E}">
        <p14:creationId xmlns:p14="http://schemas.microsoft.com/office/powerpoint/2010/main" val="1406250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3577" y="786457"/>
            <a:ext cx="11202222" cy="6247864"/>
          </a:xfrm>
          <a:prstGeom prst="rect">
            <a:avLst/>
          </a:prstGeom>
          <a:noFill/>
        </p:spPr>
        <p:txBody>
          <a:bodyPr wrap="square" lIns="91440" tIns="45720" rIns="91440" bIns="45720" rtlCol="0" anchor="t">
            <a:spAutoFit/>
          </a:bodyPr>
          <a:lstStyle/>
          <a:p>
            <a:pPr algn="ctr"/>
            <a:r>
              <a:rPr lang="en-IE" sz="2800" b="1" u="sng" dirty="0">
                <a:solidFill>
                  <a:schemeClr val="accent4"/>
                </a:solidFill>
              </a:rPr>
              <a:t>School Rules</a:t>
            </a:r>
          </a:p>
          <a:p>
            <a:pPr algn="ctr"/>
            <a:endParaRPr lang="en-IE" sz="2800" b="1" u="sng" dirty="0">
              <a:solidFill>
                <a:schemeClr val="accent4"/>
              </a:solidFill>
            </a:endParaRPr>
          </a:p>
          <a:p>
            <a:pPr marL="457200" indent="-457200">
              <a:buFont typeface="Arial" panose="020B0604020202020204" pitchFamily="34" charset="0"/>
              <a:buChar char="•"/>
            </a:pPr>
            <a:r>
              <a:rPr lang="en-IE" sz="2800" dirty="0"/>
              <a:t>Protect everyone</a:t>
            </a:r>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Policies – school website   </a:t>
            </a:r>
            <a:r>
              <a:rPr lang="en-IE" sz="2800" dirty="0">
                <a:hlinkClick r:id="rId2"/>
              </a:rPr>
              <a:t>www.stlouiscs.com</a:t>
            </a:r>
            <a:endParaRPr lang="en-IE" sz="2800" dirty="0"/>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Code of Behaviour</a:t>
            </a:r>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Acceptable Usage Policy</a:t>
            </a:r>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Mobile Phone Policy</a:t>
            </a:r>
          </a:p>
          <a:p>
            <a:pPr algn="ctr"/>
            <a:endParaRPr lang="en-IE" sz="2800" b="1" u="sng" dirty="0">
              <a:solidFill>
                <a:schemeClr val="accent4"/>
              </a:solidFill>
            </a:endParaRPr>
          </a:p>
          <a:p>
            <a:pPr algn="ctr"/>
            <a:endParaRPr lang="en-IE" sz="2800" b="1" u="sng" dirty="0">
              <a:solidFill>
                <a:schemeClr val="accent4"/>
              </a:solidFill>
            </a:endParaRPr>
          </a:p>
          <a:p>
            <a:pPr algn="ctr"/>
            <a:endParaRPr lang="en-IE" dirty="0"/>
          </a:p>
          <a:p>
            <a:pPr algn="just"/>
            <a:endParaRPr lang="en-IE" dirty="0"/>
          </a:p>
        </p:txBody>
      </p:sp>
      <p:pic>
        <p:nvPicPr>
          <p:cNvPr id="3" name="Picture 3" descr="A picture containing businesscard, table&#10;&#10;Description automatically generated">
            <a:extLst>
              <a:ext uri="{FF2B5EF4-FFF2-40B4-BE49-F238E27FC236}">
                <a16:creationId xmlns:a16="http://schemas.microsoft.com/office/drawing/2014/main" id="{FAA6C505-C6AA-8F01-7721-826EF718ADF1}"/>
              </a:ext>
            </a:extLst>
          </p:cNvPr>
          <p:cNvPicPr>
            <a:picLocks noChangeAspect="1"/>
          </p:cNvPicPr>
          <p:nvPr/>
        </p:nvPicPr>
        <p:blipFill rotWithShape="1">
          <a:blip r:embed="rId3"/>
          <a:srcRect l="21692" t="11924" r="16703" b="14905"/>
          <a:stretch/>
        </p:blipFill>
        <p:spPr>
          <a:xfrm>
            <a:off x="10504885" y="-2423"/>
            <a:ext cx="1689957" cy="1606536"/>
          </a:xfrm>
          <a:prstGeom prst="rect">
            <a:avLst/>
          </a:prstGeom>
        </p:spPr>
      </p:pic>
      <p:pic>
        <p:nvPicPr>
          <p:cNvPr id="4" name="Picture 3" descr="A picture containing businesscard, table&#10;&#10;Description automatically generated">
            <a:extLst>
              <a:ext uri="{FF2B5EF4-FFF2-40B4-BE49-F238E27FC236}">
                <a16:creationId xmlns:a16="http://schemas.microsoft.com/office/drawing/2014/main" id="{BE257788-4A39-1625-54C2-362782DFDC5D}"/>
              </a:ext>
            </a:extLst>
          </p:cNvPr>
          <p:cNvPicPr>
            <a:picLocks noChangeAspect="1"/>
          </p:cNvPicPr>
          <p:nvPr/>
        </p:nvPicPr>
        <p:blipFill rotWithShape="1">
          <a:blip r:embed="rId3"/>
          <a:srcRect l="21692" t="11924" r="16703" b="14905"/>
          <a:stretch/>
        </p:blipFill>
        <p:spPr>
          <a:xfrm>
            <a:off x="10505517" y="5211754"/>
            <a:ext cx="1689957" cy="1606536"/>
          </a:xfrm>
          <a:prstGeom prst="rect">
            <a:avLst/>
          </a:prstGeom>
        </p:spPr>
      </p:pic>
    </p:spTree>
    <p:extLst>
      <p:ext uri="{BB962C8B-B14F-4D97-AF65-F5344CB8AC3E}">
        <p14:creationId xmlns:p14="http://schemas.microsoft.com/office/powerpoint/2010/main" val="1135203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086" y="1132449"/>
            <a:ext cx="9455357" cy="5416868"/>
          </a:xfrm>
          <a:prstGeom prst="rect">
            <a:avLst/>
          </a:prstGeom>
          <a:noFill/>
        </p:spPr>
        <p:txBody>
          <a:bodyPr wrap="square" lIns="91440" tIns="45720" rIns="91440" bIns="45720" rtlCol="0" anchor="t">
            <a:spAutoFit/>
          </a:bodyPr>
          <a:lstStyle/>
          <a:p>
            <a:r>
              <a:rPr lang="en-IE" sz="2800" b="1" u="sng" dirty="0">
                <a:solidFill>
                  <a:schemeClr val="accent5">
                    <a:lumMod val="75000"/>
                  </a:schemeClr>
                </a:solidFill>
              </a:rPr>
              <a:t>Mobile Phones</a:t>
            </a:r>
          </a:p>
          <a:p>
            <a:endParaRPr lang="en-IE" sz="2800" b="1" u="sng">
              <a:solidFill>
                <a:schemeClr val="accent5">
                  <a:lumMod val="75000"/>
                </a:schemeClr>
              </a:solidFill>
            </a:endParaRPr>
          </a:p>
          <a:p>
            <a:r>
              <a:rPr lang="en-IE" sz="2800" dirty="0">
                <a:ea typeface="+mn-lt"/>
                <a:cs typeface="+mn-lt"/>
              </a:rPr>
              <a:t>Must be turned off and out of sight at all times, otherwise they are confiscated until Friday after school.</a:t>
            </a:r>
            <a:endParaRPr lang="en-IE" sz="2800" dirty="0"/>
          </a:p>
          <a:p>
            <a:endParaRPr lang="en-IE" sz="2800" dirty="0">
              <a:ea typeface="+mn-lt"/>
              <a:cs typeface="+mn-lt"/>
            </a:endParaRPr>
          </a:p>
          <a:p>
            <a:r>
              <a:rPr lang="en-IE" sz="2800" dirty="0">
                <a:ea typeface="+mn-lt"/>
                <a:cs typeface="+mn-lt"/>
              </a:rPr>
              <a:t>Please see our mobile phone policy on the school website, for more details.</a:t>
            </a:r>
            <a:endParaRPr lang="en-IE" dirty="0">
              <a:ea typeface="+mn-lt"/>
              <a:cs typeface="+mn-lt"/>
            </a:endParaRPr>
          </a:p>
          <a:p>
            <a:r>
              <a:rPr lang="en-IE" sz="2800" dirty="0">
                <a:solidFill>
                  <a:schemeClr val="accent4"/>
                </a:solidFill>
                <a:ea typeface="+mn-lt"/>
                <a:cs typeface="+mn-lt"/>
                <a:hlinkClick r:id="rId2">
                  <a:extLst>
                    <a:ext uri="{A12FA001-AC4F-418D-AE19-62706E023703}">
                      <ahyp:hlinkClr xmlns="" xmlns:ahyp="http://schemas.microsoft.com/office/drawing/2018/hyperlinkcolor" val="tx"/>
                    </a:ext>
                  </a:extLst>
                </a:hlinkClick>
              </a:rPr>
              <a:t>www.stlouiscs.com</a:t>
            </a:r>
            <a:endParaRPr lang="en-IE">
              <a:solidFill>
                <a:schemeClr val="accent4"/>
              </a:solidFill>
              <a:ea typeface="+mn-lt"/>
              <a:cs typeface="+mn-lt"/>
            </a:endParaRPr>
          </a:p>
          <a:p>
            <a:pPr marL="342900" indent="-342900">
              <a:buFont typeface="Arial"/>
              <a:buChar char="•"/>
            </a:pPr>
            <a:r>
              <a:rPr lang="en-IE" sz="2400" dirty="0"/>
              <a:t>Our School</a:t>
            </a:r>
          </a:p>
          <a:p>
            <a:pPr marL="342900" indent="-342900">
              <a:buFont typeface="Arial"/>
              <a:buChar char="•"/>
            </a:pPr>
            <a:r>
              <a:rPr lang="en-IE" sz="2400" dirty="0">
                <a:solidFill>
                  <a:srgbClr val="000000"/>
                </a:solidFill>
              </a:rPr>
              <a:t>Policies. </a:t>
            </a:r>
          </a:p>
          <a:p>
            <a:endParaRPr lang="en-IE" sz="2800" b="1" u="sng">
              <a:solidFill>
                <a:srgbClr val="6D7F39"/>
              </a:solidFill>
            </a:endParaRPr>
          </a:p>
          <a:p>
            <a:endParaRPr lang="en-IE"/>
          </a:p>
        </p:txBody>
      </p:sp>
    </p:spTree>
    <p:extLst>
      <p:ext uri="{BB962C8B-B14F-4D97-AF65-F5344CB8AC3E}">
        <p14:creationId xmlns:p14="http://schemas.microsoft.com/office/powerpoint/2010/main" val="4167257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2708" y="851095"/>
            <a:ext cx="11948708" cy="5755422"/>
          </a:xfrm>
          <a:prstGeom prst="rect">
            <a:avLst/>
          </a:prstGeom>
          <a:noFill/>
        </p:spPr>
        <p:txBody>
          <a:bodyPr wrap="square" lIns="91440" tIns="45720" rIns="91440" bIns="45720" rtlCol="0" anchor="t">
            <a:spAutoFit/>
          </a:bodyPr>
          <a:lstStyle/>
          <a:p>
            <a:pPr algn="ctr"/>
            <a:r>
              <a:rPr lang="en-IE" sz="2800" b="1" u="sng" dirty="0" err="1">
                <a:solidFill>
                  <a:schemeClr val="accent4"/>
                </a:solidFill>
              </a:rPr>
              <a:t>VSware</a:t>
            </a:r>
            <a:r>
              <a:rPr lang="en-IE" sz="2800" b="1" u="sng" dirty="0">
                <a:solidFill>
                  <a:schemeClr val="accent4"/>
                </a:solidFill>
              </a:rPr>
              <a:t>  </a:t>
            </a:r>
            <a:r>
              <a:rPr lang="en-IE" dirty="0"/>
              <a:t>                   </a:t>
            </a:r>
            <a:endParaRPr lang="en-IE" sz="2800" b="1" u="sng" dirty="0">
              <a:solidFill>
                <a:schemeClr val="accent4"/>
              </a:solidFill>
            </a:endParaRPr>
          </a:p>
          <a:p>
            <a:r>
              <a:rPr lang="en-IE" sz="2400" dirty="0" err="1">
                <a:ea typeface="+mn-lt"/>
                <a:cs typeface="+mn-lt"/>
              </a:rPr>
              <a:t>VSware</a:t>
            </a:r>
            <a:r>
              <a:rPr lang="en-IE" sz="2400" dirty="0">
                <a:ea typeface="+mn-lt"/>
                <a:cs typeface="+mn-lt"/>
              </a:rPr>
              <a:t> is our school administration system. </a:t>
            </a:r>
          </a:p>
          <a:p>
            <a:endParaRPr lang="en-IE" sz="2400" dirty="0">
              <a:ea typeface="+mn-lt"/>
              <a:cs typeface="+mn-lt"/>
            </a:endParaRPr>
          </a:p>
          <a:p>
            <a:r>
              <a:rPr lang="en-IE" sz="2400" dirty="0">
                <a:ea typeface="+mn-lt"/>
                <a:cs typeface="+mn-lt"/>
              </a:rPr>
              <a:t>1. Log onto stlouiscs.vsware.ie (Please ensure you use this exact address, No www. or http in front of stlouiscs.vsware.ie) </a:t>
            </a:r>
          </a:p>
          <a:p>
            <a:endParaRPr lang="en-IE" sz="2400" dirty="0">
              <a:ea typeface="+mn-lt"/>
              <a:cs typeface="+mn-lt"/>
            </a:endParaRPr>
          </a:p>
          <a:p>
            <a:r>
              <a:rPr lang="en-IE" sz="2400" dirty="0">
                <a:ea typeface="+mn-lt"/>
                <a:cs typeface="+mn-lt"/>
              </a:rPr>
              <a:t>2. Then click create / reset password </a:t>
            </a:r>
          </a:p>
          <a:p>
            <a:endParaRPr lang="en-IE" sz="2400" dirty="0">
              <a:ea typeface="+mn-lt"/>
              <a:cs typeface="+mn-lt"/>
            </a:endParaRPr>
          </a:p>
          <a:p>
            <a:r>
              <a:rPr lang="en-IE" sz="2400" dirty="0">
                <a:ea typeface="+mn-lt"/>
                <a:cs typeface="+mn-lt"/>
              </a:rPr>
              <a:t>3. Type in the username you received in a text message from the school </a:t>
            </a:r>
          </a:p>
          <a:p>
            <a:endParaRPr lang="en-IE" sz="2400" dirty="0">
              <a:ea typeface="+mn-lt"/>
              <a:cs typeface="+mn-lt"/>
            </a:endParaRPr>
          </a:p>
          <a:p>
            <a:r>
              <a:rPr lang="en-IE" sz="2400" dirty="0">
                <a:ea typeface="+mn-lt"/>
                <a:cs typeface="+mn-lt"/>
              </a:rPr>
              <a:t>4. And the last four digits of the mobile phone number you have registered </a:t>
            </a:r>
            <a:endParaRPr lang="en-IE" sz="2400">
              <a:ea typeface="+mn-lt"/>
              <a:cs typeface="+mn-lt"/>
            </a:endParaRPr>
          </a:p>
          <a:p>
            <a:r>
              <a:rPr lang="en-IE" sz="2400" dirty="0">
                <a:ea typeface="+mn-lt"/>
                <a:cs typeface="+mn-lt"/>
              </a:rPr>
              <a:t>    with the school </a:t>
            </a:r>
          </a:p>
          <a:p>
            <a:endParaRPr lang="en-IE" sz="2400" dirty="0">
              <a:ea typeface="+mn-lt"/>
              <a:cs typeface="+mn-lt"/>
            </a:endParaRPr>
          </a:p>
          <a:p>
            <a:r>
              <a:rPr lang="en-IE" sz="2400" dirty="0">
                <a:ea typeface="+mn-lt"/>
                <a:cs typeface="+mn-lt"/>
              </a:rPr>
              <a:t>5. Create a new password for yourself.</a:t>
            </a:r>
            <a:endParaRPr lang="en-IE" sz="2400" dirty="0"/>
          </a:p>
          <a:p>
            <a:endParaRPr lang="en-IE" sz="2800" b="1" u="sng">
              <a:solidFill>
                <a:schemeClr val="accent4"/>
              </a:solidFill>
            </a:endParaRPr>
          </a:p>
        </p:txBody>
      </p:sp>
      <p:pic>
        <p:nvPicPr>
          <p:cNvPr id="3" name="Picture 3" descr="A picture containing text, clipart&#10;&#10;Description automatically generated">
            <a:extLst>
              <a:ext uri="{FF2B5EF4-FFF2-40B4-BE49-F238E27FC236}">
                <a16:creationId xmlns:a16="http://schemas.microsoft.com/office/drawing/2014/main" id="{77B7EA2B-D266-D6F1-6DBE-4D1036041465}"/>
              </a:ext>
            </a:extLst>
          </p:cNvPr>
          <p:cNvPicPr>
            <a:picLocks noChangeAspect="1"/>
          </p:cNvPicPr>
          <p:nvPr/>
        </p:nvPicPr>
        <p:blipFill rotWithShape="1">
          <a:blip r:embed="rId2"/>
          <a:srcRect l="20758" t="14404" r="15369" b="18283"/>
          <a:stretch/>
        </p:blipFill>
        <p:spPr>
          <a:xfrm>
            <a:off x="9593296" y="1723"/>
            <a:ext cx="2594827" cy="1978450"/>
          </a:xfrm>
          <a:prstGeom prst="rect">
            <a:avLst/>
          </a:prstGeom>
        </p:spPr>
      </p:pic>
    </p:spTree>
    <p:extLst>
      <p:ext uri="{BB962C8B-B14F-4D97-AF65-F5344CB8AC3E}">
        <p14:creationId xmlns:p14="http://schemas.microsoft.com/office/powerpoint/2010/main" val="944016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5588" y="787791"/>
            <a:ext cx="11384682" cy="6432530"/>
          </a:xfrm>
          <a:prstGeom prst="rect">
            <a:avLst/>
          </a:prstGeom>
          <a:noFill/>
        </p:spPr>
        <p:txBody>
          <a:bodyPr wrap="square" lIns="91440" tIns="45720" rIns="91440" bIns="45720" rtlCol="0" anchor="t">
            <a:spAutoFit/>
          </a:bodyPr>
          <a:lstStyle/>
          <a:p>
            <a:pPr algn="ctr"/>
            <a:r>
              <a:rPr lang="en-IE" sz="2800" b="1" u="sng" dirty="0">
                <a:solidFill>
                  <a:schemeClr val="accent4"/>
                </a:solidFill>
              </a:rPr>
              <a:t>The School App </a:t>
            </a:r>
          </a:p>
          <a:p>
            <a:r>
              <a:rPr lang="en-IE" sz="2400" dirty="0">
                <a:ea typeface="+mn-lt"/>
                <a:cs typeface="+mn-lt"/>
              </a:rPr>
              <a:t>The </a:t>
            </a:r>
            <a:r>
              <a:rPr lang="en-IE" sz="2400" b="1" dirty="0">
                <a:ea typeface="+mn-lt"/>
                <a:cs typeface="+mn-lt"/>
              </a:rPr>
              <a:t>St. Louis Community School</a:t>
            </a:r>
            <a:r>
              <a:rPr lang="en-IE" sz="2400" dirty="0">
                <a:ea typeface="+mn-lt"/>
                <a:cs typeface="+mn-lt"/>
              </a:rPr>
              <a:t> </a:t>
            </a:r>
            <a:r>
              <a:rPr lang="en-IE" sz="2400" b="1" dirty="0">
                <a:ea typeface="+mn-lt"/>
                <a:cs typeface="+mn-lt"/>
              </a:rPr>
              <a:t>App</a:t>
            </a:r>
            <a:r>
              <a:rPr lang="en-IE" sz="2400" dirty="0">
                <a:ea typeface="+mn-lt"/>
                <a:cs typeface="+mn-lt"/>
              </a:rPr>
              <a:t> is our primary means of communicating with parents, we don’t send out any information by post. </a:t>
            </a:r>
            <a:endParaRPr lang="en-IE" sz="2400" dirty="0"/>
          </a:p>
          <a:p>
            <a:r>
              <a:rPr lang="en-IE" sz="2400" dirty="0">
                <a:ea typeface="+mn-lt"/>
                <a:cs typeface="+mn-lt"/>
              </a:rPr>
              <a:t>To download this app, please take the following steps; </a:t>
            </a:r>
            <a:endParaRPr lang="en-IE" sz="2400"/>
          </a:p>
          <a:p>
            <a:endParaRPr lang="en-IE" sz="2400" dirty="0">
              <a:ea typeface="+mn-lt"/>
              <a:cs typeface="+mn-lt"/>
            </a:endParaRPr>
          </a:p>
          <a:p>
            <a:pPr marL="285750" indent="-285750">
              <a:buFont typeface="Arial"/>
              <a:buChar char="•"/>
            </a:pPr>
            <a:r>
              <a:rPr lang="en-IE" sz="2400" dirty="0">
                <a:ea typeface="+mn-lt"/>
                <a:cs typeface="+mn-lt"/>
              </a:rPr>
              <a:t>Go to the App store. </a:t>
            </a:r>
            <a:endParaRPr lang="en-IE" sz="2400"/>
          </a:p>
          <a:p>
            <a:pPr marL="285750" indent="-285750">
              <a:buFont typeface="Arial"/>
              <a:buChar char="•"/>
            </a:pPr>
            <a:r>
              <a:rPr lang="en-IE" sz="2400" dirty="0">
                <a:ea typeface="+mn-lt"/>
                <a:cs typeface="+mn-lt"/>
              </a:rPr>
              <a:t>Type St. Louis Community School into the search tab, our school crest will appear beside the school name.   </a:t>
            </a:r>
            <a:endParaRPr lang="en-IE" sz="2400" dirty="0"/>
          </a:p>
          <a:p>
            <a:pPr marL="285750" indent="-285750">
              <a:buFont typeface="Arial"/>
              <a:buChar char="•"/>
            </a:pPr>
            <a:r>
              <a:rPr lang="en-IE" sz="2400" dirty="0">
                <a:ea typeface="+mn-lt"/>
                <a:cs typeface="+mn-lt"/>
              </a:rPr>
              <a:t>Click download, then click open. </a:t>
            </a:r>
            <a:endParaRPr lang="en-IE" sz="2400"/>
          </a:p>
          <a:p>
            <a:pPr marL="285750" indent="-285750">
              <a:buFont typeface="Arial"/>
              <a:buChar char="•"/>
            </a:pPr>
            <a:r>
              <a:rPr lang="en-IE" sz="2400" dirty="0">
                <a:ea typeface="+mn-lt"/>
                <a:cs typeface="+mn-lt"/>
              </a:rPr>
              <a:t>Read and accept the terms and conditions.</a:t>
            </a:r>
            <a:endParaRPr lang="en-IE" sz="2400" dirty="0"/>
          </a:p>
          <a:p>
            <a:pPr marL="285750" indent="-285750">
              <a:buFont typeface="Arial"/>
              <a:buChar char="•"/>
            </a:pPr>
            <a:r>
              <a:rPr lang="en-IE" sz="2400" dirty="0">
                <a:ea typeface="+mn-lt"/>
                <a:cs typeface="+mn-lt"/>
              </a:rPr>
              <a:t>Click I am a Parent / Guardian, then click Next. </a:t>
            </a:r>
            <a:endParaRPr lang="en-IE" sz="2400" dirty="0"/>
          </a:p>
          <a:p>
            <a:pPr marL="285750" indent="-285750">
              <a:buFont typeface="Arial"/>
              <a:buChar char="•"/>
            </a:pPr>
            <a:r>
              <a:rPr lang="en-IE" sz="2400" dirty="0">
                <a:ea typeface="+mn-lt"/>
                <a:cs typeface="+mn-lt"/>
              </a:rPr>
              <a:t>Enter the mobile phone number that is registered with the school. </a:t>
            </a:r>
            <a:endParaRPr lang="en-IE" sz="2400"/>
          </a:p>
          <a:p>
            <a:pPr marL="285750" indent="-285750">
              <a:buFont typeface="Arial"/>
              <a:buChar char="•"/>
            </a:pPr>
            <a:r>
              <a:rPr lang="en-IE" sz="2400" dirty="0">
                <a:ea typeface="+mn-lt"/>
                <a:cs typeface="+mn-lt"/>
              </a:rPr>
              <a:t>A one time code will be sent to you via text message.</a:t>
            </a:r>
            <a:endParaRPr lang="en-IE" sz="2400" dirty="0"/>
          </a:p>
          <a:p>
            <a:pPr marL="285750" indent="-285750">
              <a:buFont typeface="Arial"/>
              <a:buChar char="•"/>
            </a:pPr>
            <a:r>
              <a:rPr lang="en-IE" sz="2400" dirty="0">
                <a:ea typeface="+mn-lt"/>
                <a:cs typeface="+mn-lt"/>
              </a:rPr>
              <a:t>Enter the code, then enter your email address and create a password. </a:t>
            </a:r>
            <a:endParaRPr lang="en-IE" sz="2400"/>
          </a:p>
          <a:p>
            <a:pPr marL="285750" indent="-285750">
              <a:buFont typeface="Arial"/>
              <a:buChar char="•"/>
            </a:pPr>
            <a:r>
              <a:rPr lang="en-IE" sz="2400" dirty="0">
                <a:ea typeface="+mn-lt"/>
                <a:cs typeface="+mn-lt"/>
              </a:rPr>
              <a:t>Click register, Next and follow the instructions on the screen.</a:t>
            </a:r>
            <a:endParaRPr lang="en-IE" sz="2400" dirty="0"/>
          </a:p>
          <a:p>
            <a:endParaRPr lang="en-IE" sz="2400" dirty="0"/>
          </a:p>
          <a:p>
            <a:endParaRPr lang="en-IE" sz="2400" b="1" u="sng" dirty="0">
              <a:solidFill>
                <a:schemeClr val="accent4"/>
              </a:solidFill>
            </a:endParaRPr>
          </a:p>
        </p:txBody>
      </p:sp>
      <p:pic>
        <p:nvPicPr>
          <p:cNvPr id="4" name="Picture 3" descr="A picture containing text, clipart&#10;&#10;Description automatically generated">
            <a:extLst>
              <a:ext uri="{FF2B5EF4-FFF2-40B4-BE49-F238E27FC236}">
                <a16:creationId xmlns:a16="http://schemas.microsoft.com/office/drawing/2014/main" id="{62AF7D8B-8926-2ECE-3EBC-0E25216A0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938" y="452105"/>
            <a:ext cx="623455" cy="81049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32D202B9-4C99-416C-22C4-D139052D5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3679" y="507411"/>
            <a:ext cx="623455" cy="810491"/>
          </a:xfrm>
          <a:prstGeom prst="rect">
            <a:avLst/>
          </a:prstGeom>
        </p:spPr>
      </p:pic>
    </p:spTree>
    <p:extLst>
      <p:ext uri="{BB962C8B-B14F-4D97-AF65-F5344CB8AC3E}">
        <p14:creationId xmlns:p14="http://schemas.microsoft.com/office/powerpoint/2010/main" val="1629974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46208C-0B7D-E522-FD6C-ABFD39472AAC}"/>
              </a:ext>
            </a:extLst>
          </p:cNvPr>
          <p:cNvSpPr txBox="1"/>
          <p:nvPr/>
        </p:nvSpPr>
        <p:spPr>
          <a:xfrm>
            <a:off x="1134304" y="582202"/>
            <a:ext cx="9516571"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Microsoft Office</a:t>
            </a:r>
            <a:endParaRPr lang="en-US"/>
          </a:p>
          <a:p>
            <a:pPr algn="ctr"/>
            <a:endParaRPr lang="en-US" sz="2800" b="1" u="sng" dirty="0">
              <a:solidFill>
                <a:schemeClr val="accent4"/>
              </a:solidFill>
              <a:ea typeface="+mn-lt"/>
              <a:cs typeface="+mn-lt"/>
            </a:endParaRPr>
          </a:p>
          <a:p>
            <a:r>
              <a:rPr lang="en-US" sz="2400" dirty="0">
                <a:ea typeface="+mn-lt"/>
                <a:cs typeface="+mn-lt"/>
              </a:rPr>
              <a:t>All of our students will be set up with a Microsoft Office 365 account and they will have access to  Word, Excel, PowerPoint, OneNote email and Teams.</a:t>
            </a:r>
            <a:endParaRPr lang="en-US" sz="2400" dirty="0"/>
          </a:p>
          <a:p>
            <a:endParaRPr lang="en-US" sz="2400" dirty="0"/>
          </a:p>
          <a:p>
            <a:r>
              <a:rPr lang="en-US" sz="2400" dirty="0"/>
              <a:t>Our ICT Acceptable Usage Policy is developed to guard the use of these facilities, it is available on the school website. </a:t>
            </a:r>
          </a:p>
          <a:p>
            <a:r>
              <a:rPr lang="en-US" sz="2400" dirty="0">
                <a:hlinkClick r:id="rId2"/>
              </a:rPr>
              <a:t>www.stlouiscs.com</a:t>
            </a:r>
            <a:endParaRPr lang="en-US" sz="2400" dirty="0"/>
          </a:p>
          <a:p>
            <a:r>
              <a:rPr lang="en-US" sz="2400" dirty="0"/>
              <a:t>Our School</a:t>
            </a:r>
          </a:p>
          <a:p>
            <a:r>
              <a:rPr lang="en-US" sz="2400" dirty="0"/>
              <a:t>Policies    </a:t>
            </a:r>
          </a:p>
          <a:p>
            <a:endParaRPr lang="en-US" sz="2400" dirty="0"/>
          </a:p>
          <a:p>
            <a:endParaRPr lang="en-US" sz="2400" dirty="0"/>
          </a:p>
        </p:txBody>
      </p:sp>
      <p:pic>
        <p:nvPicPr>
          <p:cNvPr id="3" name="Picture 3" descr="Icon&#10;&#10;Description automatically generated">
            <a:extLst>
              <a:ext uri="{FF2B5EF4-FFF2-40B4-BE49-F238E27FC236}">
                <a16:creationId xmlns:a16="http://schemas.microsoft.com/office/drawing/2014/main" id="{9F0945A1-C83F-813C-DA3D-674AD571708F}"/>
              </a:ext>
            </a:extLst>
          </p:cNvPr>
          <p:cNvPicPr>
            <a:picLocks noChangeAspect="1"/>
          </p:cNvPicPr>
          <p:nvPr/>
        </p:nvPicPr>
        <p:blipFill>
          <a:blip r:embed="rId3"/>
          <a:stretch>
            <a:fillRect/>
          </a:stretch>
        </p:blipFill>
        <p:spPr>
          <a:xfrm>
            <a:off x="7157884" y="3903407"/>
            <a:ext cx="3554361" cy="2369574"/>
          </a:xfrm>
          <a:prstGeom prst="rect">
            <a:avLst/>
          </a:prstGeom>
        </p:spPr>
      </p:pic>
    </p:spTree>
    <p:extLst>
      <p:ext uri="{BB962C8B-B14F-4D97-AF65-F5344CB8AC3E}">
        <p14:creationId xmlns:p14="http://schemas.microsoft.com/office/powerpoint/2010/main" val="4107347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9737" y="815926"/>
            <a:ext cx="10522977" cy="5201424"/>
          </a:xfrm>
          <a:prstGeom prst="rect">
            <a:avLst/>
          </a:prstGeom>
          <a:noFill/>
        </p:spPr>
        <p:txBody>
          <a:bodyPr wrap="square" lIns="91440" tIns="45720" rIns="91440" bIns="45720" rtlCol="0" anchor="t">
            <a:spAutoFit/>
          </a:bodyPr>
          <a:lstStyle/>
          <a:p>
            <a:pPr algn="ctr"/>
            <a:r>
              <a:rPr lang="en-IE" sz="2800" b="1" u="sng" dirty="0">
                <a:solidFill>
                  <a:schemeClr val="accent4"/>
                </a:solidFill>
              </a:rPr>
              <a:t>Medical Issues</a:t>
            </a:r>
          </a:p>
          <a:p>
            <a:pPr algn="ctr"/>
            <a:endParaRPr lang="en-IE" sz="2800" u="sng">
              <a:solidFill>
                <a:schemeClr val="accent4"/>
              </a:solidFill>
            </a:endParaRPr>
          </a:p>
          <a:p>
            <a:r>
              <a:rPr lang="en-IE" sz="2400" dirty="0"/>
              <a:t>If your son or daughter has any medical issues, please inform us immediately by telephoning 094 93 81228</a:t>
            </a:r>
          </a:p>
          <a:p>
            <a:endParaRPr lang="en-IE" sz="2400"/>
          </a:p>
          <a:p>
            <a:r>
              <a:rPr lang="en-IE" sz="2400" dirty="0"/>
              <a:t>A letter will be required from your doctor, detailing the medical condition and any prescribed medication.</a:t>
            </a:r>
          </a:p>
          <a:p>
            <a:endParaRPr lang="en-IE" sz="2400"/>
          </a:p>
          <a:p>
            <a:r>
              <a:rPr lang="en-IE" sz="2400" dirty="0"/>
              <a:t>A medical form will also have to be completed, via the school app.</a:t>
            </a:r>
          </a:p>
          <a:p>
            <a:endParaRPr lang="en-IE" sz="2400" dirty="0"/>
          </a:p>
          <a:p>
            <a:endParaRPr lang="en-IE" sz="2400" dirty="0"/>
          </a:p>
          <a:p>
            <a:endParaRPr lang="en-IE" dirty="0"/>
          </a:p>
          <a:p>
            <a:pPr algn="ctr"/>
            <a:endParaRPr lang="en-IE" sz="2400"/>
          </a:p>
          <a:p>
            <a:pPr algn="ctr"/>
            <a:endParaRPr lang="en-IE"/>
          </a:p>
        </p:txBody>
      </p:sp>
      <p:pic>
        <p:nvPicPr>
          <p:cNvPr id="3" name="Picture 3">
            <a:extLst>
              <a:ext uri="{FF2B5EF4-FFF2-40B4-BE49-F238E27FC236}">
                <a16:creationId xmlns:a16="http://schemas.microsoft.com/office/drawing/2014/main" id="{E86C9A97-5275-247C-E940-34F79919D7FC}"/>
              </a:ext>
            </a:extLst>
          </p:cNvPr>
          <p:cNvPicPr>
            <a:picLocks noChangeAspect="1"/>
          </p:cNvPicPr>
          <p:nvPr/>
        </p:nvPicPr>
        <p:blipFill rotWithShape="1">
          <a:blip r:embed="rId2"/>
          <a:srcRect l="248" t="5991" r="-248" b="13825"/>
          <a:stretch/>
        </p:blipFill>
        <p:spPr>
          <a:xfrm>
            <a:off x="8514121" y="4504403"/>
            <a:ext cx="2476503" cy="2138521"/>
          </a:xfrm>
          <a:prstGeom prst="rect">
            <a:avLst/>
          </a:prstGeom>
        </p:spPr>
      </p:pic>
    </p:spTree>
    <p:extLst>
      <p:ext uri="{BB962C8B-B14F-4D97-AF65-F5344CB8AC3E}">
        <p14:creationId xmlns:p14="http://schemas.microsoft.com/office/powerpoint/2010/main" val="432144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FEF707-EB99-DE74-182E-CB84E575F6E0}"/>
              </a:ext>
            </a:extLst>
          </p:cNvPr>
          <p:cNvSpPr txBox="1"/>
          <p:nvPr/>
        </p:nvSpPr>
        <p:spPr>
          <a:xfrm>
            <a:off x="755612" y="940904"/>
            <a:ext cx="9461813"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dirty="0">
                <a:solidFill>
                  <a:schemeClr val="accent4"/>
                </a:solidFill>
              </a:rPr>
              <a:t>Materials Required for the First Day in St. Louis.</a:t>
            </a:r>
          </a:p>
          <a:p>
            <a:endParaRPr lang="en-US" dirty="0"/>
          </a:p>
          <a:p>
            <a:pPr marL="285750" indent="-285750">
              <a:buFont typeface="Arial"/>
              <a:buChar char="•"/>
            </a:pPr>
            <a:r>
              <a:rPr lang="en-US" sz="2400" dirty="0"/>
              <a:t>School bag</a:t>
            </a:r>
          </a:p>
          <a:p>
            <a:pPr marL="285750" indent="-285750">
              <a:buFont typeface="Arial"/>
              <a:buChar char="•"/>
            </a:pPr>
            <a:r>
              <a:rPr lang="en-US" sz="2400" dirty="0"/>
              <a:t>Copy</a:t>
            </a:r>
          </a:p>
          <a:p>
            <a:pPr marL="285750" indent="-285750">
              <a:buFont typeface="Arial"/>
              <a:buChar char="•"/>
            </a:pPr>
            <a:r>
              <a:rPr lang="en-US" sz="2400" dirty="0"/>
              <a:t>Biro</a:t>
            </a:r>
          </a:p>
          <a:p>
            <a:pPr marL="285750" indent="-285750">
              <a:buFont typeface="Arial"/>
              <a:buChar char="•"/>
            </a:pPr>
            <a:r>
              <a:rPr lang="en-US" sz="2400" dirty="0"/>
              <a:t>Snack for break time or €2.00 for the canteen</a:t>
            </a:r>
          </a:p>
          <a:p>
            <a:pPr marL="285750" indent="-285750">
              <a:buFont typeface="Arial"/>
              <a:buChar char="•"/>
            </a:pPr>
            <a:r>
              <a:rPr lang="en-US" sz="2400" dirty="0"/>
              <a:t>Lunch for lunch time or €3.50 for the canteen. </a:t>
            </a:r>
          </a:p>
          <a:p>
            <a:pPr marL="285750" indent="-285750">
              <a:buFont typeface="Arial"/>
              <a:buChar char="•"/>
            </a:pPr>
            <a:endParaRPr lang="en-US" sz="2400" dirty="0"/>
          </a:p>
          <a:p>
            <a:pPr marL="285750" indent="-285750">
              <a:buFont typeface="Arial"/>
              <a:buChar char="•"/>
            </a:pPr>
            <a:endParaRPr lang="en-US" sz="2400" dirty="0"/>
          </a:p>
          <a:p>
            <a:endParaRPr lang="en-US" dirty="0"/>
          </a:p>
          <a:p>
            <a:endParaRPr lang="en-US" dirty="0"/>
          </a:p>
        </p:txBody>
      </p:sp>
      <p:pic>
        <p:nvPicPr>
          <p:cNvPr id="3" name="Picture 3" descr="A picture containing diagram&#10;&#10;Description automatically generated">
            <a:extLst>
              <a:ext uri="{FF2B5EF4-FFF2-40B4-BE49-F238E27FC236}">
                <a16:creationId xmlns:a16="http://schemas.microsoft.com/office/drawing/2014/main" id="{804239CF-2598-1B9D-0B99-86A91D55DCCE}"/>
              </a:ext>
            </a:extLst>
          </p:cNvPr>
          <p:cNvPicPr>
            <a:picLocks noChangeAspect="1"/>
          </p:cNvPicPr>
          <p:nvPr/>
        </p:nvPicPr>
        <p:blipFill>
          <a:blip r:embed="rId2"/>
          <a:stretch>
            <a:fillRect/>
          </a:stretch>
        </p:blipFill>
        <p:spPr>
          <a:xfrm>
            <a:off x="2494964" y="4058750"/>
            <a:ext cx="2743200" cy="2743200"/>
          </a:xfrm>
          <a:prstGeom prst="rect">
            <a:avLst/>
          </a:prstGeom>
        </p:spPr>
      </p:pic>
      <p:pic>
        <p:nvPicPr>
          <p:cNvPr id="4" name="Picture 4">
            <a:extLst>
              <a:ext uri="{FF2B5EF4-FFF2-40B4-BE49-F238E27FC236}">
                <a16:creationId xmlns:a16="http://schemas.microsoft.com/office/drawing/2014/main" id="{CB655A64-6D52-4047-14F0-ED4AC0E40D10}"/>
              </a:ext>
            </a:extLst>
          </p:cNvPr>
          <p:cNvPicPr>
            <a:picLocks noChangeAspect="1"/>
          </p:cNvPicPr>
          <p:nvPr/>
        </p:nvPicPr>
        <p:blipFill rotWithShape="1">
          <a:blip r:embed="rId3"/>
          <a:srcRect r="224" b="7660"/>
          <a:stretch/>
        </p:blipFill>
        <p:spPr>
          <a:xfrm>
            <a:off x="6242255" y="3926413"/>
            <a:ext cx="2540419" cy="2514480"/>
          </a:xfrm>
          <a:prstGeom prst="rect">
            <a:avLst/>
          </a:prstGeom>
        </p:spPr>
      </p:pic>
    </p:spTree>
    <p:extLst>
      <p:ext uri="{BB962C8B-B14F-4D97-AF65-F5344CB8AC3E}">
        <p14:creationId xmlns:p14="http://schemas.microsoft.com/office/powerpoint/2010/main" val="3407908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4141" y="855127"/>
            <a:ext cx="10364408" cy="6771084"/>
          </a:xfrm>
          <a:prstGeom prst="rect">
            <a:avLst/>
          </a:prstGeom>
          <a:noFill/>
        </p:spPr>
        <p:txBody>
          <a:bodyPr wrap="square" lIns="91440" tIns="45720" rIns="91440" bIns="45720" rtlCol="0" anchor="t">
            <a:spAutoFit/>
          </a:bodyPr>
          <a:lstStyle/>
          <a:p>
            <a:pPr algn="ctr"/>
            <a:r>
              <a:rPr lang="en-IE" sz="2800" b="1" u="sng" dirty="0">
                <a:solidFill>
                  <a:schemeClr val="bg2">
                    <a:lumMod val="50000"/>
                  </a:schemeClr>
                </a:solidFill>
              </a:rPr>
              <a:t>Procedures for Parent Teacher Meetings</a:t>
            </a:r>
            <a:endParaRPr lang="en-US" dirty="0">
              <a:solidFill>
                <a:schemeClr val="bg2">
                  <a:lumMod val="50000"/>
                </a:schemeClr>
              </a:solidFill>
            </a:endParaRPr>
          </a:p>
          <a:p>
            <a:endParaRPr lang="en-IE" sz="2800" b="1" u="sng">
              <a:solidFill>
                <a:schemeClr val="bg2">
                  <a:lumMod val="50000"/>
                </a:schemeClr>
              </a:solidFill>
            </a:endParaRPr>
          </a:p>
          <a:p>
            <a:pPr marL="285750" indent="-285750">
              <a:buFont typeface="Arial"/>
              <a:buChar char="•"/>
            </a:pPr>
            <a:r>
              <a:rPr lang="en-IE" sz="2400" dirty="0"/>
              <a:t>All Parent Teacher Meetings will take place in the new building, in the Louis </a:t>
            </a:r>
            <a:r>
              <a:rPr lang="en-IE" sz="2400" dirty="0" err="1"/>
              <a:t>Bautain</a:t>
            </a:r>
            <a:r>
              <a:rPr lang="en-IE" sz="2400" dirty="0"/>
              <a:t> hall and the classrooms upstairs.</a:t>
            </a:r>
          </a:p>
          <a:p>
            <a:pPr marL="285750" indent="-285750">
              <a:buFont typeface="Arial"/>
              <a:buChar char="•"/>
            </a:pPr>
            <a:endParaRPr lang="en-IE" sz="2400"/>
          </a:p>
          <a:p>
            <a:pPr marL="285750" indent="-285750">
              <a:buFont typeface="Arial"/>
              <a:buChar char="•"/>
            </a:pPr>
            <a:r>
              <a:rPr lang="en-IE" sz="2400" dirty="0"/>
              <a:t>School will finish at the earlier time of 3.45pm on the afternoon of the Parent Teacher meetings. School buses will be notified of the early finishing time. </a:t>
            </a:r>
          </a:p>
          <a:p>
            <a:pPr marL="285750" indent="-285750">
              <a:buFont typeface="Arial"/>
              <a:buChar char="•"/>
            </a:pPr>
            <a:endParaRPr lang="en-IE" sz="2400"/>
          </a:p>
          <a:p>
            <a:pPr marL="285750" indent="-285750">
              <a:buFont typeface="Arial"/>
              <a:buChar char="•"/>
            </a:pPr>
            <a:r>
              <a:rPr lang="en-IE" sz="2400" dirty="0"/>
              <a:t>The meetings will take place between 4.15pm and 6.45pm</a:t>
            </a:r>
          </a:p>
          <a:p>
            <a:pPr marL="285750" indent="-285750">
              <a:buFont typeface="Arial"/>
              <a:buChar char="•"/>
            </a:pPr>
            <a:endParaRPr lang="en-IE" sz="2400"/>
          </a:p>
          <a:p>
            <a:pPr marL="285750" indent="-285750">
              <a:buFont typeface="Arial"/>
              <a:buChar char="•"/>
            </a:pPr>
            <a:r>
              <a:rPr lang="en-IE" sz="2400" dirty="0"/>
              <a:t>Please bring a biro and a  list of your child's teachers with you. </a:t>
            </a:r>
          </a:p>
          <a:p>
            <a:pPr marL="285750" indent="-285750">
              <a:buFont typeface="Arial"/>
              <a:buChar char="•"/>
            </a:pPr>
            <a:endParaRPr lang="en-IE" sz="2400"/>
          </a:p>
          <a:p>
            <a:pPr marL="285750" indent="-285750">
              <a:buFont typeface="Arial"/>
              <a:buChar char="•"/>
            </a:pPr>
            <a:r>
              <a:rPr lang="en-IE" sz="2400" dirty="0"/>
              <a:t>Please make every effort to attend your child's </a:t>
            </a:r>
          </a:p>
          <a:p>
            <a:r>
              <a:rPr lang="en-IE" sz="2400" dirty="0"/>
              <a:t>    meeting. </a:t>
            </a:r>
            <a:endParaRPr lang="en-IE" dirty="0"/>
          </a:p>
          <a:p>
            <a:pPr marL="285750" indent="-285750">
              <a:buFont typeface="Arial"/>
              <a:buChar char="•"/>
            </a:pPr>
            <a:endParaRPr lang="en-IE" sz="2400"/>
          </a:p>
          <a:p>
            <a:pPr marL="285750" indent="-285750">
              <a:buFont typeface="Arial"/>
              <a:buChar char="•"/>
            </a:pPr>
            <a:endParaRPr lang="en-IE" sz="2400"/>
          </a:p>
          <a:p>
            <a:endParaRPr lang="en-IE"/>
          </a:p>
        </p:txBody>
      </p:sp>
      <p:pic>
        <p:nvPicPr>
          <p:cNvPr id="3" name="Picture 3" descr="A picture containing text, toy, doll, vector graphics&#10;&#10;Description automatically generated">
            <a:extLst>
              <a:ext uri="{FF2B5EF4-FFF2-40B4-BE49-F238E27FC236}">
                <a16:creationId xmlns:a16="http://schemas.microsoft.com/office/drawing/2014/main" id="{2F081589-B46A-51BB-2EBE-3B97FABD9DF5}"/>
              </a:ext>
            </a:extLst>
          </p:cNvPr>
          <p:cNvPicPr>
            <a:picLocks noChangeAspect="1"/>
          </p:cNvPicPr>
          <p:nvPr/>
        </p:nvPicPr>
        <p:blipFill rotWithShape="1">
          <a:blip r:embed="rId2"/>
          <a:srcRect t="7968" r="224" b="-309"/>
          <a:stretch/>
        </p:blipFill>
        <p:spPr>
          <a:xfrm>
            <a:off x="9450029" y="5435087"/>
            <a:ext cx="2737064" cy="1424864"/>
          </a:xfrm>
          <a:prstGeom prst="rect">
            <a:avLst/>
          </a:prstGeom>
        </p:spPr>
      </p:pic>
    </p:spTree>
    <p:extLst>
      <p:ext uri="{BB962C8B-B14F-4D97-AF65-F5344CB8AC3E}">
        <p14:creationId xmlns:p14="http://schemas.microsoft.com/office/powerpoint/2010/main" val="640383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5A19EF-F9A1-4902-9297-86CF55E9891D}"/>
              </a:ext>
            </a:extLst>
          </p:cNvPr>
          <p:cNvSpPr txBox="1"/>
          <p:nvPr/>
        </p:nvSpPr>
        <p:spPr>
          <a:xfrm>
            <a:off x="1196259" y="868516"/>
            <a:ext cx="1068438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Contacting Teachers</a:t>
            </a:r>
            <a:endParaRPr lang="en-US"/>
          </a:p>
          <a:p>
            <a:pPr algn="ctr"/>
            <a:endParaRPr lang="en-US" sz="2800" b="1" u="sng" dirty="0">
              <a:solidFill>
                <a:schemeClr val="accent4"/>
              </a:solidFill>
              <a:ea typeface="+mn-lt"/>
              <a:cs typeface="+mn-lt"/>
            </a:endParaRPr>
          </a:p>
          <a:p>
            <a:pPr algn="just"/>
            <a:r>
              <a:rPr lang="en-US" dirty="0">
                <a:ea typeface="+mn-lt"/>
                <a:cs typeface="+mn-lt"/>
              </a:rPr>
              <a:t>  </a:t>
            </a:r>
            <a:endParaRPr lang="en-US"/>
          </a:p>
          <a:p>
            <a:pPr algn="just"/>
            <a:r>
              <a:rPr lang="en-US" sz="2400" dirty="0">
                <a:ea typeface="+mn-lt"/>
                <a:cs typeface="+mn-lt"/>
              </a:rPr>
              <a:t>All contact with our teaching staff must be by appointment only. </a:t>
            </a:r>
          </a:p>
          <a:p>
            <a:pPr algn="just"/>
            <a:endParaRPr lang="en-US" sz="2400" dirty="0">
              <a:ea typeface="+mn-lt"/>
              <a:cs typeface="+mn-lt"/>
            </a:endParaRPr>
          </a:p>
          <a:p>
            <a:pPr algn="just"/>
            <a:r>
              <a:rPr lang="en-US" sz="2400" dirty="0">
                <a:ea typeface="+mn-lt"/>
                <a:cs typeface="+mn-lt"/>
              </a:rPr>
              <a:t>An appointment can be made by contacting the Administration Office on 094 94 81228</a:t>
            </a:r>
            <a:endParaRPr lang="en-US" sz="2400"/>
          </a:p>
          <a:p>
            <a:pPr algn="just"/>
            <a:r>
              <a:rPr lang="en-US" dirty="0">
                <a:ea typeface="+mn-lt"/>
                <a:cs typeface="+mn-lt"/>
              </a:rPr>
              <a:t>  </a:t>
            </a:r>
            <a:endParaRPr lang="en-US"/>
          </a:p>
          <a:p>
            <a:pPr algn="just"/>
            <a:endParaRPr lang="en-US" dirty="0"/>
          </a:p>
          <a:p>
            <a:r>
              <a:rPr lang="en-US" dirty="0">
                <a:ea typeface="+mn-lt"/>
                <a:cs typeface="+mn-lt"/>
              </a:rPr>
              <a:t>  </a:t>
            </a:r>
            <a:endParaRPr lang="en-US"/>
          </a:p>
        </p:txBody>
      </p:sp>
    </p:spTree>
    <p:extLst>
      <p:ext uri="{BB962C8B-B14F-4D97-AF65-F5344CB8AC3E}">
        <p14:creationId xmlns:p14="http://schemas.microsoft.com/office/powerpoint/2010/main" val="826711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DE4F0D-F2BB-7BC8-7247-7C5CF45CD70E}"/>
              </a:ext>
            </a:extLst>
          </p:cNvPr>
          <p:cNvSpPr txBox="1"/>
          <p:nvPr/>
        </p:nvSpPr>
        <p:spPr>
          <a:xfrm>
            <a:off x="1164433" y="1771651"/>
            <a:ext cx="9363073"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2400" dirty="0"/>
              <a:t>All school payments can be made via the school app</a:t>
            </a:r>
          </a:p>
          <a:p>
            <a:endParaRPr lang="en-IE" sz="2400" dirty="0"/>
          </a:p>
          <a:p>
            <a:pPr marL="285750" indent="-285750">
              <a:buFont typeface="Arial"/>
              <a:buChar char="•"/>
            </a:pPr>
            <a:r>
              <a:rPr lang="en-IE" sz="2400" dirty="0"/>
              <a:t>Open the school app.</a:t>
            </a:r>
          </a:p>
          <a:p>
            <a:pPr marL="285750" indent="-285750">
              <a:buFont typeface="Arial"/>
              <a:buChar char="•"/>
            </a:pPr>
            <a:r>
              <a:rPr lang="en-IE" sz="2400" dirty="0"/>
              <a:t>Go to the three lines at the top left-hand side of the screen.</a:t>
            </a:r>
          </a:p>
          <a:p>
            <a:pPr marL="285750" indent="-285750">
              <a:buFont typeface="Arial"/>
              <a:buChar char="•"/>
            </a:pPr>
            <a:r>
              <a:rPr lang="en-IE" sz="2400" dirty="0"/>
              <a:t>Scroll down to shop.</a:t>
            </a:r>
          </a:p>
          <a:p>
            <a:pPr marL="285750" indent="-285750">
              <a:buFont typeface="Arial"/>
              <a:buChar char="•"/>
            </a:pPr>
            <a:r>
              <a:rPr lang="en-IE" sz="2400" dirty="0"/>
              <a:t>The payment will appear here. </a:t>
            </a:r>
          </a:p>
          <a:p>
            <a:pPr marL="285750" indent="-285750">
              <a:buFont typeface="Arial"/>
              <a:buChar char="•"/>
            </a:pPr>
            <a:endParaRPr lang="en-IE" sz="2400" dirty="0"/>
          </a:p>
          <a:p>
            <a:pPr marL="285750" indent="-285750">
              <a:buFont typeface="Arial"/>
              <a:buChar char="•"/>
            </a:pPr>
            <a:r>
              <a:rPr lang="en-IE" sz="2400" dirty="0"/>
              <a:t>Please ensure all payments are paid in full before school commences. </a:t>
            </a:r>
          </a:p>
          <a:p>
            <a:endParaRPr lang="en-IE" sz="2400" dirty="0"/>
          </a:p>
          <a:p>
            <a:endParaRPr lang="en-IE" sz="2400" dirty="0"/>
          </a:p>
          <a:p>
            <a:r>
              <a:rPr lang="en-IE" sz="2400" b="1" dirty="0"/>
              <a:t>€80.00 + €40.00 (BBBS) = €</a:t>
            </a:r>
            <a:r>
              <a:rPr lang="en-IE" sz="2400" b="1" dirty="0" smtClean="0"/>
              <a:t>120.00</a:t>
            </a:r>
          </a:p>
          <a:p>
            <a:r>
              <a:rPr lang="en-IE" sz="2400" b="1" dirty="0" smtClean="0"/>
              <a:t>Book </a:t>
            </a:r>
            <a:r>
              <a:rPr lang="en-IE" sz="2400" b="1" dirty="0" smtClean="0"/>
              <a:t>deposit  €50.00</a:t>
            </a:r>
            <a:endParaRPr lang="en-IE" sz="2400" b="1" dirty="0"/>
          </a:p>
        </p:txBody>
      </p:sp>
      <p:sp>
        <p:nvSpPr>
          <p:cNvPr id="3" name="TextBox 2">
            <a:extLst>
              <a:ext uri="{FF2B5EF4-FFF2-40B4-BE49-F238E27FC236}">
                <a16:creationId xmlns:a16="http://schemas.microsoft.com/office/drawing/2014/main" id="{90A59311-D44C-019C-A3E7-A9F03D5A3A2A}"/>
              </a:ext>
            </a:extLst>
          </p:cNvPr>
          <p:cNvSpPr txBox="1"/>
          <p:nvPr/>
        </p:nvSpPr>
        <p:spPr>
          <a:xfrm>
            <a:off x="3798093" y="881062"/>
            <a:ext cx="52982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dirty="0">
                <a:solidFill>
                  <a:schemeClr val="accent4"/>
                </a:solidFill>
              </a:rPr>
              <a:t>School Payments</a:t>
            </a:r>
          </a:p>
        </p:txBody>
      </p:sp>
    </p:spTree>
    <p:extLst>
      <p:ext uri="{BB962C8B-B14F-4D97-AF65-F5344CB8AC3E}">
        <p14:creationId xmlns:p14="http://schemas.microsoft.com/office/powerpoint/2010/main" val="1986013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FF75C1-3916-F0C3-5422-561694D5C7B0}"/>
              </a:ext>
            </a:extLst>
          </p:cNvPr>
          <p:cNvSpPr txBox="1"/>
          <p:nvPr/>
        </p:nvSpPr>
        <p:spPr>
          <a:xfrm>
            <a:off x="1131351" y="964406"/>
            <a:ext cx="1047711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School Canteen</a:t>
            </a:r>
          </a:p>
          <a:p>
            <a:pPr algn="ctr"/>
            <a:endParaRPr lang="en-US" sz="2800" b="1" u="sng" dirty="0">
              <a:solidFill>
                <a:schemeClr val="accent4"/>
              </a:solidFill>
            </a:endParaRPr>
          </a:p>
          <a:p>
            <a:pPr marL="457200" indent="-457200">
              <a:buFont typeface="Arial"/>
              <a:buChar char="•"/>
            </a:pPr>
            <a:r>
              <a:rPr lang="en-US" sz="2800" dirty="0"/>
              <a:t>The canteen is open at break time and lunch time every day.</a:t>
            </a:r>
          </a:p>
          <a:p>
            <a:pPr marL="457200" indent="-457200">
              <a:buFont typeface="Arial"/>
              <a:buChar char="•"/>
            </a:pPr>
            <a:endParaRPr lang="en-US" sz="2800" dirty="0"/>
          </a:p>
          <a:p>
            <a:pPr marL="457200" indent="-457200">
              <a:buFont typeface="Arial"/>
              <a:buChar char="•"/>
            </a:pPr>
            <a:r>
              <a:rPr lang="en-US" sz="2800" dirty="0"/>
              <a:t>All the dinners cost €3.50 …..SUBSIDY</a:t>
            </a:r>
          </a:p>
          <a:p>
            <a:pPr marL="457200" indent="-457200">
              <a:buFont typeface="Arial"/>
              <a:buChar char="•"/>
            </a:pPr>
            <a:endParaRPr lang="en-US" sz="2800" dirty="0"/>
          </a:p>
          <a:p>
            <a:pPr marL="457200" indent="-457200">
              <a:buFont typeface="Arial"/>
              <a:buChar char="•"/>
            </a:pPr>
            <a:r>
              <a:rPr lang="en-US" sz="2800" dirty="0"/>
              <a:t>Welcome to bring their own lunch</a:t>
            </a:r>
          </a:p>
          <a:p>
            <a:pPr marL="457200" indent="-457200">
              <a:buFont typeface="Arial"/>
              <a:buChar char="•"/>
            </a:pPr>
            <a:endParaRPr lang="en-US" sz="2800" dirty="0"/>
          </a:p>
          <a:p>
            <a:pPr marL="457200" indent="-457200">
              <a:buFont typeface="Arial"/>
              <a:buChar char="•"/>
            </a:pPr>
            <a:endParaRPr lang="en-US" sz="2800" dirty="0"/>
          </a:p>
        </p:txBody>
      </p:sp>
    </p:spTree>
    <p:extLst>
      <p:ext uri="{BB962C8B-B14F-4D97-AF65-F5344CB8AC3E}">
        <p14:creationId xmlns:p14="http://schemas.microsoft.com/office/powerpoint/2010/main" val="11922851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6104D5-2CFB-A8B8-1F0E-EC614AF9E551}"/>
              </a:ext>
            </a:extLst>
          </p:cNvPr>
          <p:cNvSpPr txBox="1"/>
          <p:nvPr/>
        </p:nvSpPr>
        <p:spPr>
          <a:xfrm>
            <a:off x="1192697" y="874643"/>
            <a:ext cx="10880031"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School Contact Details</a:t>
            </a:r>
            <a:endParaRPr lang="en-US" dirty="0">
              <a:solidFill>
                <a:schemeClr val="accent4"/>
              </a:solidFill>
            </a:endParaRPr>
          </a:p>
          <a:p>
            <a:endParaRPr lang="en-US" sz="2800" b="1" u="sng" dirty="0">
              <a:solidFill>
                <a:schemeClr val="accent4"/>
              </a:solidFill>
            </a:endParaRPr>
          </a:p>
          <a:p>
            <a:r>
              <a:rPr lang="en-US" sz="2400" b="1" dirty="0"/>
              <a:t>Telephone</a:t>
            </a:r>
            <a:r>
              <a:rPr lang="en-US" sz="2400" dirty="0"/>
              <a:t>; 094 93 81228</a:t>
            </a:r>
          </a:p>
          <a:p>
            <a:endParaRPr lang="en-US" sz="2400" dirty="0"/>
          </a:p>
          <a:p>
            <a:r>
              <a:rPr lang="en-US" sz="2400" b="1" dirty="0"/>
              <a:t>Email</a:t>
            </a:r>
          </a:p>
          <a:p>
            <a:pPr marL="342900" indent="-342900">
              <a:buFont typeface="Arial"/>
              <a:buChar char="•"/>
            </a:pPr>
            <a:r>
              <a:rPr lang="en-US" sz="2400" b="1" dirty="0"/>
              <a:t>Principal:</a:t>
            </a:r>
            <a:r>
              <a:rPr lang="en-US" sz="2400" dirty="0"/>
              <a:t> Ms. Regina Anderson </a:t>
            </a:r>
            <a:r>
              <a:rPr lang="en-US" sz="2400" dirty="0">
                <a:hlinkClick r:id="rId2"/>
              </a:rPr>
              <a:t>regina.anderson@stlouiscs.com</a:t>
            </a:r>
            <a:endParaRPr lang="en-US" sz="2400" dirty="0"/>
          </a:p>
          <a:p>
            <a:endParaRPr lang="en-US" sz="2400" b="1" dirty="0"/>
          </a:p>
          <a:p>
            <a:pPr marL="342900" indent="-342900">
              <a:buFont typeface="Arial"/>
              <a:buChar char="•"/>
            </a:pPr>
            <a:r>
              <a:rPr lang="en-US" sz="2400" b="1" dirty="0"/>
              <a:t>Deputy Principal:</a:t>
            </a:r>
            <a:r>
              <a:rPr lang="en-US" sz="2400" dirty="0"/>
              <a:t> Mr. Grahame Cleary </a:t>
            </a:r>
            <a:r>
              <a:rPr lang="en-US" sz="2400" dirty="0">
                <a:hlinkClick r:id="rId3"/>
              </a:rPr>
              <a:t>grahame.cleary@stlouiscs.com</a:t>
            </a:r>
            <a:endParaRPr lang="en-US" sz="2400" dirty="0"/>
          </a:p>
          <a:p>
            <a:pPr marL="342900" indent="-342900">
              <a:buFont typeface="Arial"/>
              <a:buChar char="•"/>
            </a:pPr>
            <a:endParaRPr lang="en-US" sz="2400" dirty="0"/>
          </a:p>
          <a:p>
            <a:pPr marL="342900" indent="-342900">
              <a:buFont typeface="Arial"/>
              <a:buChar char="•"/>
            </a:pPr>
            <a:r>
              <a:rPr lang="en-US" sz="2400" b="1" dirty="0"/>
              <a:t>Secretary:</a:t>
            </a:r>
            <a:r>
              <a:rPr lang="en-US" sz="2400" dirty="0"/>
              <a:t> </a:t>
            </a:r>
            <a:r>
              <a:rPr lang="en-US" sz="2400" dirty="0" smtClean="0"/>
              <a:t>Ms. Yvonne Corley   </a:t>
            </a:r>
            <a:r>
              <a:rPr lang="en-US" sz="2400" dirty="0" smtClean="0">
                <a:solidFill>
                  <a:schemeClr val="accent1"/>
                </a:solidFill>
              </a:rPr>
              <a:t>yvonne.corley</a:t>
            </a:r>
            <a:r>
              <a:rPr lang="en-US" sz="2400" dirty="0" smtClean="0">
                <a:solidFill>
                  <a:schemeClr val="accent1"/>
                </a:solidFill>
                <a:hlinkClick r:id="rId4"/>
              </a:rPr>
              <a:t>@</a:t>
            </a:r>
            <a:r>
              <a:rPr lang="en-US" sz="2400" dirty="0" smtClean="0">
                <a:hlinkClick r:id="rId4"/>
              </a:rPr>
              <a:t>stlouiscs.com</a:t>
            </a:r>
            <a:endParaRPr lang="en-US" sz="2400" dirty="0"/>
          </a:p>
          <a:p>
            <a:pPr marL="342900" indent="-342900">
              <a:buFont typeface="Arial"/>
              <a:buChar char="•"/>
            </a:pPr>
            <a:r>
              <a:rPr lang="en-US" sz="2400" b="1" dirty="0"/>
              <a:t>Secretary:</a:t>
            </a:r>
            <a:r>
              <a:rPr lang="en-US" sz="2400" dirty="0"/>
              <a:t> Ms. Imelda Reilly </a:t>
            </a:r>
            <a:r>
              <a:rPr lang="en-US" sz="2400" dirty="0">
                <a:hlinkClick r:id="rId5"/>
              </a:rPr>
              <a:t>imelda.reilly@stlouiscs.com</a:t>
            </a:r>
            <a:endParaRPr lang="en-US" sz="2400" dirty="0"/>
          </a:p>
          <a:p>
            <a:endParaRPr lang="en-US" sz="2400" dirty="0"/>
          </a:p>
          <a:p>
            <a:endParaRPr lang="en-US" sz="2400" dirty="0"/>
          </a:p>
          <a:p>
            <a:endParaRPr lang="en-US" sz="2400" dirty="0"/>
          </a:p>
          <a:p>
            <a:endParaRPr lang="en-US" dirty="0"/>
          </a:p>
          <a:p>
            <a:endParaRPr lang="en-US" dirty="0"/>
          </a:p>
        </p:txBody>
      </p:sp>
    </p:spTree>
    <p:extLst>
      <p:ext uri="{BB962C8B-B14F-4D97-AF65-F5344CB8AC3E}">
        <p14:creationId xmlns:p14="http://schemas.microsoft.com/office/powerpoint/2010/main" val="32930029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C51360-2EF6-3AA6-DF4A-5F0482650586}"/>
              </a:ext>
            </a:extLst>
          </p:cNvPr>
          <p:cNvSpPr txBox="1"/>
          <p:nvPr/>
        </p:nvSpPr>
        <p:spPr>
          <a:xfrm>
            <a:off x="1173805" y="727954"/>
            <a:ext cx="1049290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Social Media </a:t>
            </a:r>
            <a:endParaRPr lang="en-US"/>
          </a:p>
          <a:p>
            <a:pPr algn="ctr"/>
            <a:endParaRPr lang="en-US" sz="2800" b="1" u="sng" dirty="0">
              <a:solidFill>
                <a:schemeClr val="accent4"/>
              </a:solidFill>
            </a:endParaRPr>
          </a:p>
          <a:p>
            <a:r>
              <a:rPr lang="en-US" sz="2400" dirty="0"/>
              <a:t>We have a Facebook, Twitter and Instagram page, please follow us on the various social media platforms to keep up to date with all the latest news.</a:t>
            </a:r>
          </a:p>
          <a:p>
            <a:endParaRPr lang="en-US" sz="2400" dirty="0"/>
          </a:p>
          <a:p>
            <a:r>
              <a:rPr lang="en-US" sz="2400" dirty="0"/>
              <a:t>Please find the links or handles below,</a:t>
            </a:r>
          </a:p>
          <a:p>
            <a:endParaRPr lang="en-US" sz="2400" dirty="0"/>
          </a:p>
          <a:p>
            <a:r>
              <a:rPr lang="en-US" sz="2400" dirty="0"/>
              <a:t>Facebook: St. Louis CS   </a:t>
            </a:r>
          </a:p>
          <a:p>
            <a:endParaRPr lang="en-US" sz="2400" dirty="0"/>
          </a:p>
          <a:p>
            <a:r>
              <a:rPr lang="en-US" sz="2400" dirty="0"/>
              <a:t>Instagram: </a:t>
            </a:r>
            <a:r>
              <a:rPr lang="en-US" sz="2400" dirty="0" err="1"/>
              <a:t>stlouiscs_mayo</a:t>
            </a:r>
            <a:endParaRPr lang="en-US" sz="2400"/>
          </a:p>
          <a:p>
            <a:endParaRPr lang="en-US" sz="2400" dirty="0"/>
          </a:p>
          <a:p>
            <a:r>
              <a:rPr lang="en-US" sz="2400" dirty="0"/>
              <a:t>Twitter: </a:t>
            </a:r>
            <a:r>
              <a:rPr lang="en-US" sz="2400" dirty="0" err="1"/>
              <a:t>StLouisCS_Mayo</a:t>
            </a:r>
            <a:endParaRPr lang="en-US" sz="2400"/>
          </a:p>
        </p:txBody>
      </p:sp>
      <p:pic>
        <p:nvPicPr>
          <p:cNvPr id="3" name="Picture 3" descr="Icon&#10;&#10;Description automatically generated">
            <a:extLst>
              <a:ext uri="{FF2B5EF4-FFF2-40B4-BE49-F238E27FC236}">
                <a16:creationId xmlns:a16="http://schemas.microsoft.com/office/drawing/2014/main" id="{B8BEB687-7187-8134-EAE8-364EDAAC5EF3}"/>
              </a:ext>
            </a:extLst>
          </p:cNvPr>
          <p:cNvPicPr>
            <a:picLocks noChangeAspect="1"/>
          </p:cNvPicPr>
          <p:nvPr/>
        </p:nvPicPr>
        <p:blipFill>
          <a:blip r:embed="rId2"/>
          <a:stretch>
            <a:fillRect/>
          </a:stretch>
        </p:blipFill>
        <p:spPr>
          <a:xfrm>
            <a:off x="8608142" y="2834148"/>
            <a:ext cx="1504336" cy="1504336"/>
          </a:xfrm>
          <a:prstGeom prst="rect">
            <a:avLst/>
          </a:prstGeom>
        </p:spPr>
      </p:pic>
      <p:pic>
        <p:nvPicPr>
          <p:cNvPr id="4" name="Picture 4" descr="A picture containing ax, vector graphics, tool&#10;&#10;Description automatically generated">
            <a:extLst>
              <a:ext uri="{FF2B5EF4-FFF2-40B4-BE49-F238E27FC236}">
                <a16:creationId xmlns:a16="http://schemas.microsoft.com/office/drawing/2014/main" id="{D762B151-1425-D8E8-858A-C6CA31C1FC61}"/>
              </a:ext>
            </a:extLst>
          </p:cNvPr>
          <p:cNvPicPr>
            <a:picLocks noChangeAspect="1"/>
          </p:cNvPicPr>
          <p:nvPr/>
        </p:nvPicPr>
        <p:blipFill>
          <a:blip r:embed="rId3"/>
          <a:stretch>
            <a:fillRect/>
          </a:stretch>
        </p:blipFill>
        <p:spPr>
          <a:xfrm>
            <a:off x="5107859" y="5063723"/>
            <a:ext cx="1455175" cy="1194399"/>
          </a:xfrm>
          <a:prstGeom prst="rect">
            <a:avLst/>
          </a:prstGeom>
        </p:spPr>
      </p:pic>
      <p:pic>
        <p:nvPicPr>
          <p:cNvPr id="5" name="Picture 5" descr="Logo, icon&#10;&#10;Description automatically generated">
            <a:extLst>
              <a:ext uri="{FF2B5EF4-FFF2-40B4-BE49-F238E27FC236}">
                <a16:creationId xmlns:a16="http://schemas.microsoft.com/office/drawing/2014/main" id="{886A93CA-D544-B4C0-0F5F-5D4423131B1B}"/>
              </a:ext>
            </a:extLst>
          </p:cNvPr>
          <p:cNvPicPr>
            <a:picLocks noChangeAspect="1"/>
          </p:cNvPicPr>
          <p:nvPr/>
        </p:nvPicPr>
        <p:blipFill>
          <a:blip r:embed="rId4"/>
          <a:stretch>
            <a:fillRect/>
          </a:stretch>
        </p:blipFill>
        <p:spPr>
          <a:xfrm>
            <a:off x="6710516" y="3630561"/>
            <a:ext cx="1317523" cy="1317523"/>
          </a:xfrm>
          <a:prstGeom prst="rect">
            <a:avLst/>
          </a:prstGeom>
        </p:spPr>
      </p:pic>
    </p:spTree>
    <p:extLst>
      <p:ext uri="{BB962C8B-B14F-4D97-AF65-F5344CB8AC3E}">
        <p14:creationId xmlns:p14="http://schemas.microsoft.com/office/powerpoint/2010/main" val="36074616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louiscs.com/wp-content/uploads/2021/10/Front-good-scal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836" y="-512522"/>
            <a:ext cx="16128000" cy="907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413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14231"/>
          <a:stretch/>
        </p:blipFill>
        <p:spPr>
          <a:xfrm>
            <a:off x="-3048000" y="-114300"/>
            <a:ext cx="18288000" cy="8496300"/>
          </a:xfrm>
          <a:prstGeom prst="rect">
            <a:avLst/>
          </a:prstGeom>
        </p:spPr>
      </p:pic>
    </p:spTree>
    <p:extLst>
      <p:ext uri="{BB962C8B-B14F-4D97-AF65-F5344CB8AC3E}">
        <p14:creationId xmlns:p14="http://schemas.microsoft.com/office/powerpoint/2010/main" val="21270954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8722" t="13691" r="8351" b="14538"/>
          <a:stretch/>
        </p:blipFill>
        <p:spPr bwMode="auto">
          <a:xfrm>
            <a:off x="-104776" y="1"/>
            <a:ext cx="12296775"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3921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278064-B475-B21E-BF1F-82E10FFCCF21}"/>
              </a:ext>
            </a:extLst>
          </p:cNvPr>
          <p:cNvSpPr txBox="1"/>
          <p:nvPr/>
        </p:nvSpPr>
        <p:spPr>
          <a:xfrm>
            <a:off x="421610" y="1108954"/>
            <a:ext cx="11448210"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cs typeface="Segoe UI"/>
              </a:rPr>
              <a:t>Later in the day the students will be assigned a locker and they will receive all the books they need for the year. </a:t>
            </a:r>
            <a:endParaRPr lang="en-US" dirty="0"/>
          </a:p>
          <a:p>
            <a:pPr marL="342900" indent="-342900">
              <a:buFont typeface="Arial"/>
              <a:buChar char="•"/>
            </a:pPr>
            <a:endParaRPr lang="en-US" sz="2400" dirty="0">
              <a:cs typeface="Segoe UI"/>
            </a:endParaRPr>
          </a:p>
          <a:p>
            <a:pPr marL="342900" indent="-342900">
              <a:buFont typeface="Arial"/>
              <a:buChar char="•"/>
            </a:pPr>
            <a:r>
              <a:rPr lang="en-US" sz="2400" dirty="0">
                <a:cs typeface="Segoe UI"/>
              </a:rPr>
              <a:t>The Prefects will help the students to sort out the books for all the different subjects and they will help them to </a:t>
            </a:r>
            <a:r>
              <a:rPr lang="en-US" sz="2400" dirty="0" err="1">
                <a:cs typeface="Segoe UI"/>
              </a:rPr>
              <a:t>organise</a:t>
            </a:r>
            <a:r>
              <a:rPr lang="en-US" sz="2400" dirty="0">
                <a:cs typeface="Segoe UI"/>
              </a:rPr>
              <a:t> them in their locker. ​</a:t>
            </a:r>
            <a:endParaRPr lang="en-US" dirty="0"/>
          </a:p>
          <a:p>
            <a:r>
              <a:rPr lang="en-US" sz="2400" dirty="0">
                <a:cs typeface="Segoe UI"/>
              </a:rPr>
              <a:t>​</a:t>
            </a:r>
          </a:p>
          <a:p>
            <a:pPr marL="342900" indent="-342900">
              <a:buFont typeface="Arial"/>
              <a:buChar char="•"/>
            </a:pPr>
            <a:r>
              <a:rPr lang="en-US" sz="2400" dirty="0">
                <a:cs typeface="Segoe UI"/>
              </a:rPr>
              <a:t>We will be taking your child's photo at some stage during the first day, this will be used to identify him / her on the school administration system. </a:t>
            </a:r>
          </a:p>
          <a:p>
            <a:pPr marL="342900" indent="-342900">
              <a:buFont typeface="Arial"/>
              <a:buChar char="•"/>
            </a:pPr>
            <a:r>
              <a:rPr lang="en-US" sz="2400" dirty="0">
                <a:cs typeface="Segoe UI"/>
              </a:rPr>
              <a:t>The students will get a tour of the school and if time permits, they will get to take part in a treasure hunt. </a:t>
            </a:r>
            <a:endParaRPr lang="en-US" dirty="0">
              <a:cs typeface="Segoe UI"/>
            </a:endParaRPr>
          </a:p>
          <a:p>
            <a:endParaRPr lang="en-US" dirty="0"/>
          </a:p>
        </p:txBody>
      </p:sp>
    </p:spTree>
    <p:extLst>
      <p:ext uri="{BB962C8B-B14F-4D97-AF65-F5344CB8AC3E}">
        <p14:creationId xmlns:p14="http://schemas.microsoft.com/office/powerpoint/2010/main" val="3338684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1A5CA0-2E36-92E1-0C77-0FD997112E97}"/>
              </a:ext>
            </a:extLst>
          </p:cNvPr>
          <p:cNvSpPr txBox="1"/>
          <p:nvPr/>
        </p:nvSpPr>
        <p:spPr>
          <a:xfrm>
            <a:off x="963039" y="492869"/>
            <a:ext cx="11094039"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BBBS </a:t>
            </a:r>
            <a:endParaRPr lang="en-US" dirty="0">
              <a:solidFill>
                <a:schemeClr val="accent4"/>
              </a:solidFill>
            </a:endParaRPr>
          </a:p>
          <a:p>
            <a:r>
              <a:rPr lang="en-US" sz="2400" dirty="0"/>
              <a:t>Our First year students get to take part in the Big Brother Big Sister </a:t>
            </a:r>
            <a:r>
              <a:rPr lang="en-US" sz="2400" dirty="0" err="1"/>
              <a:t>programme</a:t>
            </a:r>
            <a:r>
              <a:rPr lang="en-US" sz="2400" dirty="0"/>
              <a:t>, for one hour every Thursday morning. </a:t>
            </a:r>
          </a:p>
          <a:p>
            <a:endParaRPr lang="en-US" sz="2400" dirty="0"/>
          </a:p>
          <a:p>
            <a:r>
              <a:rPr lang="en-US" sz="2400" dirty="0"/>
              <a:t>Three first year students will be assigned to one fifth year student and the aim of the </a:t>
            </a:r>
            <a:r>
              <a:rPr lang="en-US" sz="2400" dirty="0" err="1"/>
              <a:t>programme</a:t>
            </a:r>
            <a:r>
              <a:rPr lang="en-US" sz="2400" dirty="0"/>
              <a:t> is to help your child to develop friendships and to settle into their new school. </a:t>
            </a:r>
            <a:endParaRPr lang="en-US" dirty="0"/>
          </a:p>
          <a:p>
            <a:endParaRPr lang="en-US" sz="2400" dirty="0"/>
          </a:p>
          <a:p>
            <a:r>
              <a:rPr lang="en-US" sz="2400" dirty="0"/>
              <a:t>During the BBBS class, the students get to enjoy lots of fun activities including jiving lessons, balloon modelling, boxercise, treasure hunts, wellbeing activities, photography lessons, </a:t>
            </a:r>
            <a:r>
              <a:rPr lang="en-US" sz="2400" dirty="0" err="1"/>
              <a:t>Frenchic</a:t>
            </a:r>
            <a:r>
              <a:rPr lang="en-US" sz="2400" dirty="0"/>
              <a:t> classes,  problem solving challenges, first aid and team building exercises. (€40.00)</a:t>
            </a:r>
            <a:endParaRPr lang="en-US" dirty="0"/>
          </a:p>
          <a:p>
            <a:endParaRPr lang="en-US" sz="2400" dirty="0"/>
          </a:p>
          <a:p>
            <a:r>
              <a:rPr lang="en-US" sz="2400" dirty="0"/>
              <a:t>All of our students really enjoy the BBBS </a:t>
            </a:r>
            <a:r>
              <a:rPr lang="en-US" sz="2400" dirty="0" err="1"/>
              <a:t>programme</a:t>
            </a:r>
            <a:r>
              <a:rPr lang="en-US" sz="2400" dirty="0"/>
              <a:t>, and they</a:t>
            </a:r>
            <a:endParaRPr lang="en-US" dirty="0"/>
          </a:p>
          <a:p>
            <a:r>
              <a:rPr lang="en-US" sz="2400" dirty="0"/>
              <a:t> look forward to it every Thursday morning. </a:t>
            </a:r>
            <a:endParaRPr lang="en-US" dirty="0"/>
          </a:p>
        </p:txBody>
      </p:sp>
      <p:sp>
        <p:nvSpPr>
          <p:cNvPr id="3" name="TextBox 2">
            <a:extLst>
              <a:ext uri="{FF2B5EF4-FFF2-40B4-BE49-F238E27FC236}">
                <a16:creationId xmlns:a16="http://schemas.microsoft.com/office/drawing/2014/main" id="{A81B7300-7559-2139-D5A3-489251B09705}"/>
              </a:ext>
            </a:extLst>
          </p:cNvPr>
          <p:cNvSpPr txBox="1"/>
          <p:nvPr/>
        </p:nvSpPr>
        <p:spPr>
          <a:xfrm>
            <a:off x="10560843" y="666749"/>
            <a:ext cx="1262062" cy="1142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Picture 4">
            <a:extLst>
              <a:ext uri="{FF2B5EF4-FFF2-40B4-BE49-F238E27FC236}">
                <a16:creationId xmlns:a16="http://schemas.microsoft.com/office/drawing/2014/main" id="{3934C3DB-5C78-966F-5C32-523CF47EB41C}"/>
              </a:ext>
            </a:extLst>
          </p:cNvPr>
          <p:cNvPicPr>
            <a:picLocks noChangeAspect="1"/>
          </p:cNvPicPr>
          <p:nvPr/>
        </p:nvPicPr>
        <p:blipFill>
          <a:blip r:embed="rId2"/>
          <a:stretch>
            <a:fillRect/>
          </a:stretch>
        </p:blipFill>
        <p:spPr>
          <a:xfrm>
            <a:off x="10617740" y="73769"/>
            <a:ext cx="1575881" cy="1181911"/>
          </a:xfrm>
          <a:prstGeom prst="rect">
            <a:avLst/>
          </a:prstGeom>
        </p:spPr>
      </p:pic>
      <p:pic>
        <p:nvPicPr>
          <p:cNvPr id="5" name="Picture 5" descr="A picture containing toy, LEGO&#10;&#10;Description automatically generated">
            <a:extLst>
              <a:ext uri="{FF2B5EF4-FFF2-40B4-BE49-F238E27FC236}">
                <a16:creationId xmlns:a16="http://schemas.microsoft.com/office/drawing/2014/main" id="{88C961F5-405D-C4F2-E250-E08C75160307}"/>
              </a:ext>
            </a:extLst>
          </p:cNvPr>
          <p:cNvPicPr>
            <a:picLocks noChangeAspect="1"/>
          </p:cNvPicPr>
          <p:nvPr/>
        </p:nvPicPr>
        <p:blipFill>
          <a:blip r:embed="rId3"/>
          <a:stretch>
            <a:fillRect/>
          </a:stretch>
        </p:blipFill>
        <p:spPr>
          <a:xfrm>
            <a:off x="10447506" y="4959485"/>
            <a:ext cx="1608307" cy="1608307"/>
          </a:xfrm>
          <a:prstGeom prst="rect">
            <a:avLst/>
          </a:prstGeom>
        </p:spPr>
      </p:pic>
    </p:spTree>
    <p:extLst>
      <p:ext uri="{BB962C8B-B14F-4D97-AF65-F5344CB8AC3E}">
        <p14:creationId xmlns:p14="http://schemas.microsoft.com/office/powerpoint/2010/main" val="479350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0352" y="538081"/>
            <a:ext cx="10705249" cy="6678751"/>
          </a:xfrm>
          <a:prstGeom prst="rect">
            <a:avLst/>
          </a:prstGeom>
          <a:noFill/>
        </p:spPr>
        <p:txBody>
          <a:bodyPr wrap="square" lIns="91440" tIns="45720" rIns="91440" bIns="45720" rtlCol="0" anchor="t">
            <a:spAutoFit/>
          </a:bodyPr>
          <a:lstStyle/>
          <a:p>
            <a:pPr algn="ctr"/>
            <a:endParaRPr lang="en-IE" sz="2800" b="1" u="sng" dirty="0">
              <a:solidFill>
                <a:schemeClr val="accent4"/>
              </a:solidFill>
            </a:endParaRPr>
          </a:p>
          <a:p>
            <a:pPr algn="ctr"/>
            <a:endParaRPr lang="en-IE" sz="2800" b="1" u="sng" dirty="0">
              <a:solidFill>
                <a:schemeClr val="accent4"/>
              </a:solidFill>
            </a:endParaRPr>
          </a:p>
          <a:p>
            <a:pPr algn="ctr"/>
            <a:endParaRPr lang="en-IE" sz="2800" b="1" u="sng" dirty="0">
              <a:solidFill>
                <a:schemeClr val="accent4"/>
              </a:solidFill>
              <a:ea typeface="+mn-lt"/>
              <a:cs typeface="+mn-lt"/>
            </a:endParaRPr>
          </a:p>
          <a:p>
            <a:pPr algn="ctr"/>
            <a:endParaRPr lang="en-IE" sz="2800" b="1" u="sng">
              <a:solidFill>
                <a:srgbClr val="728653"/>
              </a:solidFill>
              <a:ea typeface="+mn-lt"/>
              <a:cs typeface="+mn-lt"/>
            </a:endParaRPr>
          </a:p>
          <a:p>
            <a:endParaRPr lang="en-IE" sz="2800" dirty="0"/>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p:txBody>
      </p:sp>
      <p:graphicFrame>
        <p:nvGraphicFramePr>
          <p:cNvPr id="3" name="Table 3">
            <a:extLst>
              <a:ext uri="{FF2B5EF4-FFF2-40B4-BE49-F238E27FC236}">
                <a16:creationId xmlns:a16="http://schemas.microsoft.com/office/drawing/2014/main" id="{792C16BD-2AC4-15F0-A7C8-60B359102F07}"/>
              </a:ext>
            </a:extLst>
          </p:cNvPr>
          <p:cNvGraphicFramePr>
            <a:graphicFrameLocks noGrp="1"/>
          </p:cNvGraphicFramePr>
          <p:nvPr/>
        </p:nvGraphicFramePr>
        <p:xfrm>
          <a:off x="1794387" y="647290"/>
          <a:ext cx="5629459" cy="6117171"/>
        </p:xfrm>
        <a:graphic>
          <a:graphicData uri="http://schemas.openxmlformats.org/drawingml/2006/table">
            <a:tbl>
              <a:tblPr firstRow="1" bandRow="1">
                <a:tableStyleId>{5C22544A-7EE6-4342-B048-85BDC9FD1C3A}</a:tableStyleId>
              </a:tblPr>
              <a:tblGrid>
                <a:gridCol w="2556387">
                  <a:extLst>
                    <a:ext uri="{9D8B030D-6E8A-4147-A177-3AD203B41FA5}">
                      <a16:colId xmlns:a16="http://schemas.microsoft.com/office/drawing/2014/main" val="2559749369"/>
                    </a:ext>
                  </a:extLst>
                </a:gridCol>
                <a:gridCol w="3073072">
                  <a:extLst>
                    <a:ext uri="{9D8B030D-6E8A-4147-A177-3AD203B41FA5}">
                      <a16:colId xmlns:a16="http://schemas.microsoft.com/office/drawing/2014/main" val="1794225497"/>
                    </a:ext>
                  </a:extLst>
                </a:gridCol>
              </a:tblGrid>
              <a:tr h="572109">
                <a:tc>
                  <a:txBody>
                    <a:bodyPr/>
                    <a:lstStyle/>
                    <a:p>
                      <a:r>
                        <a:rPr lang="en-US" dirty="0"/>
                        <a:t>Time</a:t>
                      </a:r>
                    </a:p>
                  </a:txBody>
                  <a:tcPr/>
                </a:tc>
                <a:tc>
                  <a:txBody>
                    <a:bodyPr/>
                    <a:lstStyle/>
                    <a:p>
                      <a:r>
                        <a:rPr lang="en-US" dirty="0"/>
                        <a:t>Class</a:t>
                      </a:r>
                    </a:p>
                  </a:txBody>
                  <a:tcPr/>
                </a:tc>
                <a:extLst>
                  <a:ext uri="{0D108BD9-81ED-4DB2-BD59-A6C34878D82A}">
                    <a16:rowId xmlns:a16="http://schemas.microsoft.com/office/drawing/2014/main" val="851108222"/>
                  </a:ext>
                </a:extLst>
              </a:tr>
              <a:tr h="733474">
                <a:tc>
                  <a:txBody>
                    <a:bodyPr/>
                    <a:lstStyle/>
                    <a:p>
                      <a:r>
                        <a:rPr lang="en-US" sz="2000" b="0" dirty="0"/>
                        <a:t>9.00 - 10.00am</a:t>
                      </a:r>
                    </a:p>
                  </a:txBody>
                  <a:tcPr/>
                </a:tc>
                <a:tc>
                  <a:txBody>
                    <a:bodyPr/>
                    <a:lstStyle/>
                    <a:p>
                      <a:r>
                        <a:rPr lang="en-US" sz="2000" b="0" dirty="0"/>
                        <a:t>Class 1</a:t>
                      </a:r>
                    </a:p>
                  </a:txBody>
                  <a:tcPr/>
                </a:tc>
                <a:extLst>
                  <a:ext uri="{0D108BD9-81ED-4DB2-BD59-A6C34878D82A}">
                    <a16:rowId xmlns:a16="http://schemas.microsoft.com/office/drawing/2014/main" val="986678858"/>
                  </a:ext>
                </a:extLst>
              </a:tr>
              <a:tr h="733474">
                <a:tc>
                  <a:txBody>
                    <a:bodyPr/>
                    <a:lstStyle/>
                    <a:p>
                      <a:r>
                        <a:rPr lang="en-US" sz="2000" b="0" dirty="0"/>
                        <a:t>10.00 - 11.00am</a:t>
                      </a:r>
                    </a:p>
                  </a:txBody>
                  <a:tcPr/>
                </a:tc>
                <a:tc>
                  <a:txBody>
                    <a:bodyPr/>
                    <a:lstStyle/>
                    <a:p>
                      <a:r>
                        <a:rPr lang="en-US" sz="2000" b="0" dirty="0"/>
                        <a:t>Class 2</a:t>
                      </a:r>
                    </a:p>
                  </a:txBody>
                  <a:tcPr/>
                </a:tc>
                <a:extLst>
                  <a:ext uri="{0D108BD9-81ED-4DB2-BD59-A6C34878D82A}">
                    <a16:rowId xmlns:a16="http://schemas.microsoft.com/office/drawing/2014/main" val="3195073890"/>
                  </a:ext>
                </a:extLst>
              </a:tr>
              <a:tr h="733474">
                <a:tc>
                  <a:txBody>
                    <a:bodyPr/>
                    <a:lstStyle/>
                    <a:p>
                      <a:r>
                        <a:rPr lang="en-US" sz="2000" b="0" dirty="0"/>
                        <a:t>11.00-11.20am</a:t>
                      </a:r>
                    </a:p>
                  </a:txBody>
                  <a:tcPr/>
                </a:tc>
                <a:tc>
                  <a:txBody>
                    <a:bodyPr/>
                    <a:lstStyle/>
                    <a:p>
                      <a:r>
                        <a:rPr lang="en-US" sz="2000" b="0" dirty="0"/>
                        <a:t>Break time</a:t>
                      </a:r>
                    </a:p>
                  </a:txBody>
                  <a:tcPr/>
                </a:tc>
                <a:extLst>
                  <a:ext uri="{0D108BD9-81ED-4DB2-BD59-A6C34878D82A}">
                    <a16:rowId xmlns:a16="http://schemas.microsoft.com/office/drawing/2014/main" val="3525986996"/>
                  </a:ext>
                </a:extLst>
              </a:tr>
              <a:tr h="733474">
                <a:tc>
                  <a:txBody>
                    <a:bodyPr/>
                    <a:lstStyle/>
                    <a:p>
                      <a:r>
                        <a:rPr lang="en-US" sz="2000" b="0" dirty="0"/>
                        <a:t>11.20 - 12.20pm</a:t>
                      </a:r>
                    </a:p>
                  </a:txBody>
                  <a:tcPr/>
                </a:tc>
                <a:tc>
                  <a:txBody>
                    <a:bodyPr/>
                    <a:lstStyle/>
                    <a:p>
                      <a:r>
                        <a:rPr lang="en-US" sz="2000" b="0" dirty="0"/>
                        <a:t>Class 3</a:t>
                      </a:r>
                    </a:p>
                  </a:txBody>
                  <a:tcPr/>
                </a:tc>
                <a:extLst>
                  <a:ext uri="{0D108BD9-81ED-4DB2-BD59-A6C34878D82A}">
                    <a16:rowId xmlns:a16="http://schemas.microsoft.com/office/drawing/2014/main" val="2897557478"/>
                  </a:ext>
                </a:extLst>
              </a:tr>
              <a:tr h="733474">
                <a:tc>
                  <a:txBody>
                    <a:bodyPr/>
                    <a:lstStyle/>
                    <a:p>
                      <a:r>
                        <a:rPr lang="en-US" sz="2000" b="0" dirty="0"/>
                        <a:t>12.20 - 1.20pm</a:t>
                      </a:r>
                    </a:p>
                  </a:txBody>
                  <a:tcPr/>
                </a:tc>
                <a:tc>
                  <a:txBody>
                    <a:bodyPr/>
                    <a:lstStyle/>
                    <a:p>
                      <a:r>
                        <a:rPr lang="en-US" sz="2000" b="0" dirty="0"/>
                        <a:t>Class 4</a:t>
                      </a:r>
                    </a:p>
                  </a:txBody>
                  <a:tcPr/>
                </a:tc>
                <a:extLst>
                  <a:ext uri="{0D108BD9-81ED-4DB2-BD59-A6C34878D82A}">
                    <a16:rowId xmlns:a16="http://schemas.microsoft.com/office/drawing/2014/main" val="340002109"/>
                  </a:ext>
                </a:extLst>
              </a:tr>
              <a:tr h="572109">
                <a:tc>
                  <a:txBody>
                    <a:bodyPr/>
                    <a:lstStyle/>
                    <a:p>
                      <a:r>
                        <a:rPr lang="en-US" sz="2000" b="0" dirty="0"/>
                        <a:t>1.20-2.00pm</a:t>
                      </a:r>
                    </a:p>
                  </a:txBody>
                  <a:tcPr/>
                </a:tc>
                <a:tc>
                  <a:txBody>
                    <a:bodyPr/>
                    <a:lstStyle/>
                    <a:p>
                      <a:r>
                        <a:rPr lang="en-US" sz="2000" b="0" dirty="0"/>
                        <a:t>Lunch time</a:t>
                      </a:r>
                    </a:p>
                  </a:txBody>
                  <a:tcPr/>
                </a:tc>
                <a:extLst>
                  <a:ext uri="{0D108BD9-81ED-4DB2-BD59-A6C34878D82A}">
                    <a16:rowId xmlns:a16="http://schemas.microsoft.com/office/drawing/2014/main" val="3487070594"/>
                  </a:ext>
                </a:extLst>
              </a:tr>
              <a:tr h="733474">
                <a:tc>
                  <a:txBody>
                    <a:bodyPr/>
                    <a:lstStyle/>
                    <a:p>
                      <a:r>
                        <a:rPr lang="en-US" sz="2000" b="0" dirty="0"/>
                        <a:t>2.00 - 3.00pm</a:t>
                      </a:r>
                    </a:p>
                  </a:txBody>
                  <a:tcPr/>
                </a:tc>
                <a:tc>
                  <a:txBody>
                    <a:bodyPr/>
                    <a:lstStyle/>
                    <a:p>
                      <a:r>
                        <a:rPr lang="en-US" sz="2000" b="0" dirty="0"/>
                        <a:t>Class 5</a:t>
                      </a:r>
                    </a:p>
                  </a:txBody>
                  <a:tcPr/>
                </a:tc>
                <a:extLst>
                  <a:ext uri="{0D108BD9-81ED-4DB2-BD59-A6C34878D82A}">
                    <a16:rowId xmlns:a16="http://schemas.microsoft.com/office/drawing/2014/main" val="1041156225"/>
                  </a:ext>
                </a:extLst>
              </a:tr>
              <a:tr h="572109">
                <a:tc>
                  <a:txBody>
                    <a:bodyPr/>
                    <a:lstStyle/>
                    <a:p>
                      <a:pPr lvl="0">
                        <a:buNone/>
                      </a:pPr>
                      <a:r>
                        <a:rPr lang="en-US" sz="2000" b="0" dirty="0"/>
                        <a:t>3.00-4.00pm</a:t>
                      </a:r>
                    </a:p>
                  </a:txBody>
                  <a:tcPr/>
                </a:tc>
                <a:tc>
                  <a:txBody>
                    <a:bodyPr/>
                    <a:lstStyle/>
                    <a:p>
                      <a:pPr lvl="0">
                        <a:buNone/>
                      </a:pPr>
                      <a:r>
                        <a:rPr lang="en-US" sz="2000" b="0" dirty="0"/>
                        <a:t>Class 6</a:t>
                      </a:r>
                    </a:p>
                  </a:txBody>
                  <a:tcPr/>
                </a:tc>
                <a:extLst>
                  <a:ext uri="{0D108BD9-81ED-4DB2-BD59-A6C34878D82A}">
                    <a16:rowId xmlns:a16="http://schemas.microsoft.com/office/drawing/2014/main" val="3392310805"/>
                  </a:ext>
                </a:extLst>
              </a:tr>
            </a:tbl>
          </a:graphicData>
        </a:graphic>
      </p:graphicFrame>
      <p:sp>
        <p:nvSpPr>
          <p:cNvPr id="4" name="TextBox 3">
            <a:extLst>
              <a:ext uri="{FF2B5EF4-FFF2-40B4-BE49-F238E27FC236}">
                <a16:creationId xmlns:a16="http://schemas.microsoft.com/office/drawing/2014/main" id="{55C36733-8541-4285-CE29-1F02DA07FE94}"/>
              </a:ext>
            </a:extLst>
          </p:cNvPr>
          <p:cNvSpPr txBox="1"/>
          <p:nvPr/>
        </p:nvSpPr>
        <p:spPr>
          <a:xfrm>
            <a:off x="7947741" y="1442064"/>
            <a:ext cx="3342967" cy="4358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34EAF4C1-E2DE-2702-3D12-E94C125B9876}"/>
              </a:ext>
            </a:extLst>
          </p:cNvPr>
          <p:cNvSpPr txBox="1"/>
          <p:nvPr/>
        </p:nvSpPr>
        <p:spPr>
          <a:xfrm>
            <a:off x="7620001" y="1065161"/>
            <a:ext cx="3868069"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School Day</a:t>
            </a:r>
          </a:p>
          <a:p>
            <a:pPr algn="ctr"/>
            <a:endParaRPr lang="en-US" sz="2800" b="1" dirty="0">
              <a:solidFill>
                <a:schemeClr val="accent4"/>
              </a:solidFill>
            </a:endParaRPr>
          </a:p>
          <a:p>
            <a:r>
              <a:rPr lang="en-US" sz="2400" dirty="0"/>
              <a:t>These are the class times for Monday to Thursday.</a:t>
            </a:r>
          </a:p>
          <a:p>
            <a:endParaRPr lang="en-US" sz="2400" dirty="0"/>
          </a:p>
          <a:p>
            <a:r>
              <a:rPr lang="en-US" sz="2400" dirty="0"/>
              <a:t>School finishes at 1.20pm every Friday.</a:t>
            </a:r>
          </a:p>
          <a:p>
            <a:endParaRPr lang="en-US" sz="2400" dirty="0"/>
          </a:p>
          <a:p>
            <a:endParaRPr lang="en-US" sz="2400" dirty="0"/>
          </a:p>
          <a:p>
            <a:endParaRPr lang="en-US" sz="2400" dirty="0"/>
          </a:p>
        </p:txBody>
      </p:sp>
    </p:spTree>
    <p:extLst>
      <p:ext uri="{BB962C8B-B14F-4D97-AF65-F5344CB8AC3E}">
        <p14:creationId xmlns:p14="http://schemas.microsoft.com/office/powerpoint/2010/main" val="3751220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151" y="1357745"/>
            <a:ext cx="11135884" cy="5478423"/>
          </a:xfrm>
          <a:prstGeom prst="rect">
            <a:avLst/>
          </a:prstGeom>
          <a:noFill/>
        </p:spPr>
        <p:txBody>
          <a:bodyPr wrap="square" lIns="91440" tIns="45720" rIns="91440" bIns="45720" rtlCol="0" anchor="t">
            <a:spAutoFit/>
          </a:bodyPr>
          <a:lstStyle/>
          <a:p>
            <a:pPr algn="ctr"/>
            <a:r>
              <a:rPr lang="en-IE" sz="2800" b="1" u="sng" dirty="0">
                <a:solidFill>
                  <a:schemeClr val="accent5">
                    <a:lumMod val="75000"/>
                  </a:schemeClr>
                </a:solidFill>
              </a:rPr>
              <a:t>School Uniform</a:t>
            </a:r>
            <a:endParaRPr lang="en-US" dirty="0">
              <a:solidFill>
                <a:schemeClr val="accent5">
                  <a:lumMod val="75000"/>
                </a:schemeClr>
              </a:solidFill>
            </a:endParaRPr>
          </a:p>
          <a:p>
            <a:endParaRPr lang="en-IE" sz="2800" b="1" u="sng" dirty="0">
              <a:solidFill>
                <a:schemeClr val="accent5">
                  <a:lumMod val="75000"/>
                </a:schemeClr>
              </a:solidFill>
            </a:endParaRPr>
          </a:p>
          <a:p>
            <a:r>
              <a:rPr lang="en-IE" sz="2800" b="1" u="sng" dirty="0">
                <a:solidFill>
                  <a:schemeClr val="accent5">
                    <a:lumMod val="75000"/>
                  </a:schemeClr>
                </a:solidFill>
              </a:rPr>
              <a:t>Boys </a:t>
            </a:r>
          </a:p>
          <a:p>
            <a:endParaRPr lang="en-IE" sz="2800" dirty="0"/>
          </a:p>
          <a:p>
            <a:pPr marL="457200" indent="-457200">
              <a:buFont typeface="Arial" panose="020B0604020202020204" pitchFamily="34" charset="0"/>
              <a:buChar char="•"/>
            </a:pPr>
            <a:r>
              <a:rPr lang="en-IE" sz="2400" dirty="0"/>
              <a:t>Grey uniform shirt. </a:t>
            </a:r>
          </a:p>
          <a:p>
            <a:endParaRPr lang="en-IE" sz="2400" dirty="0"/>
          </a:p>
          <a:p>
            <a:pPr marL="457200" indent="-457200">
              <a:buFont typeface="Arial" panose="020B0604020202020204" pitchFamily="34" charset="0"/>
              <a:buChar char="•"/>
            </a:pPr>
            <a:r>
              <a:rPr lang="en-IE" sz="2400" dirty="0"/>
              <a:t>Wine uniform round neck jumper with crest. </a:t>
            </a:r>
          </a:p>
          <a:p>
            <a:endParaRPr lang="en-IE" sz="2400" dirty="0"/>
          </a:p>
          <a:p>
            <a:pPr marL="457200" indent="-457200">
              <a:buFont typeface="Arial" panose="020B0604020202020204" pitchFamily="34" charset="0"/>
              <a:buChar char="•"/>
            </a:pPr>
            <a:r>
              <a:rPr lang="en-IE" sz="2400" dirty="0"/>
              <a:t>Dark grey uniform trousers.</a:t>
            </a:r>
          </a:p>
          <a:p>
            <a:endParaRPr lang="en-IE" sz="2400" dirty="0"/>
          </a:p>
          <a:p>
            <a:pPr marL="457200" indent="-457200">
              <a:buFont typeface="Arial" panose="020B0604020202020204" pitchFamily="34" charset="0"/>
              <a:buChar char="•"/>
            </a:pPr>
            <a:r>
              <a:rPr lang="en-IE" sz="2400" b="1" dirty="0"/>
              <a:t>Black</a:t>
            </a:r>
            <a:r>
              <a:rPr lang="en-IE" sz="2400" dirty="0"/>
              <a:t> shoes or runners without coloured branding. </a:t>
            </a:r>
          </a:p>
          <a:p>
            <a:endParaRPr lang="en-IE" sz="2400" b="1" u="sng" dirty="0">
              <a:solidFill>
                <a:schemeClr val="accent5">
                  <a:lumMod val="75000"/>
                </a:schemeClr>
              </a:solidFill>
            </a:endParaRPr>
          </a:p>
          <a:p>
            <a:endParaRPr lang="en-IE" sz="2800" b="1" u="sng" dirty="0">
              <a:solidFill>
                <a:schemeClr val="accent5">
                  <a:lumMod val="75000"/>
                </a:schemeClr>
              </a:solidFill>
            </a:endParaRPr>
          </a:p>
          <a:p>
            <a:endParaRPr lang="en-IE" dirty="0"/>
          </a:p>
        </p:txBody>
      </p:sp>
      <p:sp>
        <p:nvSpPr>
          <p:cNvPr id="4" name="TextBox 3">
            <a:extLst>
              <a:ext uri="{FF2B5EF4-FFF2-40B4-BE49-F238E27FC236}">
                <a16:creationId xmlns:a16="http://schemas.microsoft.com/office/drawing/2014/main" id="{8F74E89B-EA3B-4A81-9773-03E8929D18FB}"/>
              </a:ext>
            </a:extLst>
          </p:cNvPr>
          <p:cNvSpPr txBox="1"/>
          <p:nvPr/>
        </p:nvSpPr>
        <p:spPr>
          <a:xfrm>
            <a:off x="405183" y="832268"/>
            <a:ext cx="8740185" cy="523220"/>
          </a:xfrm>
          <a:prstGeom prst="rect">
            <a:avLst/>
          </a:prstGeom>
          <a:noFill/>
        </p:spPr>
        <p:txBody>
          <a:bodyPr wrap="square">
            <a:spAutoFit/>
          </a:bodyPr>
          <a:lstStyle/>
          <a:p>
            <a:pPr algn="ctr"/>
            <a:r>
              <a:rPr lang="en-IE" sz="2800" b="1" u="sng" dirty="0">
                <a:solidFill>
                  <a:schemeClr val="accent2"/>
                </a:solidFill>
              </a:rPr>
              <a:t>Preparing for Post Primary School</a:t>
            </a:r>
          </a:p>
        </p:txBody>
      </p:sp>
    </p:spTree>
    <p:extLst>
      <p:ext uri="{BB962C8B-B14F-4D97-AF65-F5344CB8AC3E}">
        <p14:creationId xmlns:p14="http://schemas.microsoft.com/office/powerpoint/2010/main" val="77934002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7642</TotalTime>
  <Words>1696</Words>
  <Application>Microsoft Office PowerPoint</Application>
  <PresentationFormat>Widescreen</PresentationFormat>
  <Paragraphs>648</Paragraphs>
  <Slides>58</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Calibri</vt:lpstr>
      <vt:lpstr>Calibri Light</vt:lpstr>
      <vt:lpstr>Segoe UI</vt:lpstr>
      <vt:lpstr>Trebuchet MS</vt:lpstr>
      <vt:lpstr>Wingdings</vt:lpstr>
      <vt:lpstr>Wingdings 3</vt:lpstr>
      <vt:lpstr>Wingdings,Sans-Serif</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Book Scheme</vt:lpstr>
      <vt:lpstr>Stationery</vt:lpstr>
      <vt:lpstr>PowerPoint Presentation</vt:lpstr>
      <vt:lpstr>What is JCSP</vt:lpstr>
      <vt:lpstr>PowerPoint Presentation</vt:lpstr>
      <vt:lpstr>How does the JCSP work?</vt:lpstr>
      <vt:lpstr>Initiatives:  </vt:lpstr>
      <vt:lpstr>On Completion</vt:lpstr>
      <vt:lpstr>School Supports</vt:lpstr>
      <vt:lpstr>What Support looks like in our school</vt:lpstr>
      <vt:lpstr>PowerPoint Presentation</vt:lpstr>
      <vt:lpstr>PowerPoint Presentation</vt:lpstr>
      <vt:lpstr>Support for Students with Additional Needs</vt:lpstr>
      <vt:lpstr>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Regina Anderson</dc:creator>
  <cp:lastModifiedBy>Regina Anderson</cp:lastModifiedBy>
  <cp:revision>24</cp:revision>
  <cp:lastPrinted>2024-05-28T09:29:00Z</cp:lastPrinted>
  <dcterms:created xsi:type="dcterms:W3CDTF">2024-05-23T09:07:30Z</dcterms:created>
  <dcterms:modified xsi:type="dcterms:W3CDTF">2025-05-27T16:54:37Z</dcterms:modified>
</cp:coreProperties>
</file>