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</p:sldMasterIdLst>
  <p:sldIdLst>
    <p:sldId id="257" r:id="rId5"/>
    <p:sldId id="258" r:id="rId6"/>
    <p:sldId id="259" r:id="rId7"/>
    <p:sldId id="262" r:id="rId8"/>
    <p:sldId id="267" r:id="rId9"/>
    <p:sldId id="261" r:id="rId10"/>
    <p:sldId id="295" r:id="rId11"/>
    <p:sldId id="321" r:id="rId12"/>
    <p:sldId id="323" r:id="rId13"/>
    <p:sldId id="322" r:id="rId14"/>
    <p:sldId id="272" r:id="rId15"/>
    <p:sldId id="274" r:id="rId16"/>
    <p:sldId id="306" r:id="rId17"/>
    <p:sldId id="270" r:id="rId18"/>
    <p:sldId id="268" r:id="rId19"/>
    <p:sldId id="260" r:id="rId20"/>
    <p:sldId id="287" r:id="rId21"/>
    <p:sldId id="314" r:id="rId22"/>
    <p:sldId id="266" r:id="rId23"/>
    <p:sldId id="309" r:id="rId24"/>
    <p:sldId id="290" r:id="rId25"/>
    <p:sldId id="313" r:id="rId26"/>
    <p:sldId id="264" r:id="rId27"/>
    <p:sldId id="289" r:id="rId28"/>
    <p:sldId id="288" r:id="rId29"/>
    <p:sldId id="269" r:id="rId30"/>
    <p:sldId id="263" r:id="rId31"/>
    <p:sldId id="275" r:id="rId32"/>
    <p:sldId id="283" r:id="rId33"/>
    <p:sldId id="282" r:id="rId34"/>
    <p:sldId id="320" r:id="rId35"/>
    <p:sldId id="281" r:id="rId36"/>
    <p:sldId id="279" r:id="rId37"/>
    <p:sldId id="311" r:id="rId38"/>
    <p:sldId id="285" r:id="rId39"/>
    <p:sldId id="284" r:id="rId40"/>
    <p:sldId id="277" r:id="rId41"/>
    <p:sldId id="265" r:id="rId42"/>
    <p:sldId id="276" r:id="rId43"/>
    <p:sldId id="278" r:id="rId44"/>
    <p:sldId id="280" r:id="rId45"/>
    <p:sldId id="271" r:id="rId46"/>
    <p:sldId id="318" r:id="rId47"/>
    <p:sldId id="273" r:id="rId48"/>
    <p:sldId id="293" r:id="rId49"/>
    <p:sldId id="286" r:id="rId50"/>
    <p:sldId id="298" r:id="rId51"/>
    <p:sldId id="29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F19E3-8787-D346-6518-95D212A0378F}" v="267" dt="2025-03-31T14:54:49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59161-6765-48E1-A77F-159C46FCBAB6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7DC0D5-92B5-4B0F-B8AE-06F9E30AF98C}">
      <dgm:prSet phldr="0"/>
      <dgm:spPr/>
      <dgm:t>
        <a:bodyPr/>
        <a:lstStyle/>
        <a:p>
          <a:pPr rtl="0"/>
          <a:r>
            <a:rPr lang="en-US" dirty="0"/>
            <a:t>Les </a:t>
          </a:r>
          <a:r>
            <a:rPr lang="en-US" dirty="0" err="1"/>
            <a:t>élèves</a:t>
          </a:r>
          <a:r>
            <a:rPr lang="en-US" dirty="0"/>
            <a:t> </a:t>
          </a:r>
          <a:r>
            <a:rPr lang="en-US" dirty="0" err="1"/>
            <a:t>doivent</a:t>
          </a:r>
          <a:r>
            <a:rPr lang="en-US" dirty="0"/>
            <a:t> quitter la salle de </a:t>
          </a:r>
          <a:r>
            <a:rPr lang="en-US" dirty="0" err="1"/>
            <a:t>classe</a:t>
          </a:r>
          <a:r>
            <a:rPr lang="en-US" dirty="0"/>
            <a:t> de manière </a:t>
          </a:r>
          <a:r>
            <a:rPr lang="en-US" dirty="0" err="1"/>
            <a:t>ordonnée</a:t>
          </a:r>
          <a:r>
            <a:rPr lang="en-US" dirty="0"/>
            <a:t> à la fin du </a:t>
          </a:r>
          <a:r>
            <a:rPr lang="en-US" err="1"/>
            <a:t>cours</a:t>
          </a:r>
          <a:r>
            <a:rPr lang="en-US"/>
            <a:t>.</a:t>
          </a:r>
          <a:endParaRPr lang="en-US">
            <a:latin typeface="Century Gothic" panose="020B0502020202020204"/>
          </a:endParaRPr>
        </a:p>
      </dgm:t>
    </dgm:pt>
    <dgm:pt modelId="{C7635326-9D41-4898-A9C3-46A6445725FE}" type="parTrans" cxnId="{B7273578-7439-4554-8663-494A23185899}">
      <dgm:prSet/>
      <dgm:spPr/>
      <dgm:t>
        <a:bodyPr/>
        <a:lstStyle/>
        <a:p>
          <a:endParaRPr lang="en-US"/>
        </a:p>
      </dgm:t>
    </dgm:pt>
    <dgm:pt modelId="{BB901929-1379-40E6-998C-CD9002877877}" type="sibTrans" cxnId="{B7273578-7439-4554-8663-494A23185899}">
      <dgm:prSet/>
      <dgm:spPr/>
      <dgm:t>
        <a:bodyPr/>
        <a:lstStyle/>
        <a:p>
          <a:endParaRPr lang="en-US"/>
        </a:p>
      </dgm:t>
    </dgm:pt>
    <dgm:pt modelId="{DB92D383-8BF7-4D6D-97BA-D461A7C4512F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Une </a:t>
          </a:r>
          <a:r>
            <a:rPr lang="en-US" dirty="0" err="1"/>
            <a:t>autorisation</a:t>
          </a:r>
          <a:r>
            <a:rPr lang="en-US" dirty="0"/>
            <a:t> </a:t>
          </a:r>
          <a:r>
            <a:rPr lang="en-US" dirty="0" err="1"/>
            <a:t>écrite</a:t>
          </a:r>
          <a:r>
            <a:rPr lang="en-US" dirty="0"/>
            <a:t> d'un </a:t>
          </a:r>
          <a:r>
            <a:rPr lang="en-US" dirty="0" err="1"/>
            <a:t>professeur</a:t>
          </a:r>
          <a:r>
            <a:rPr lang="en-US" dirty="0"/>
            <a:t>, du chef </a:t>
          </a:r>
          <a:r>
            <a:rPr lang="en-US" dirty="0" err="1"/>
            <a:t>d'établissement</a:t>
          </a:r>
          <a:r>
            <a:rPr lang="en-US" dirty="0"/>
            <a:t>, du </a:t>
          </a:r>
          <a:r>
            <a:rPr lang="en-US" dirty="0" err="1"/>
            <a:t>directeur</a:t>
          </a:r>
          <a:r>
            <a:rPr lang="en-US" dirty="0"/>
            <a:t> adjoint </a:t>
          </a:r>
          <a:r>
            <a:rPr lang="en-US" dirty="0" err="1"/>
            <a:t>ou</a:t>
          </a:r>
          <a:r>
            <a:rPr lang="en-US" dirty="0"/>
            <a:t> du </a:t>
          </a:r>
          <a:r>
            <a:rPr lang="en-US" dirty="0" err="1"/>
            <a:t>directeur</a:t>
          </a:r>
          <a:r>
            <a:rPr lang="en-US" dirty="0"/>
            <a:t> </a:t>
          </a:r>
          <a:r>
            <a:rPr lang="en-US" dirty="0" err="1"/>
            <a:t>est</a:t>
          </a:r>
          <a:r>
            <a:rPr lang="en-US" dirty="0"/>
            <a:t> indispensable </a:t>
          </a:r>
          <a:r>
            <a:rPr lang="en-US" dirty="0" err="1"/>
            <a:t>lorsqu'un</a:t>
          </a:r>
          <a:r>
            <a:rPr lang="en-US" dirty="0"/>
            <a:t> </a:t>
          </a:r>
          <a:r>
            <a:rPr lang="en-US" dirty="0" err="1"/>
            <a:t>élève</a:t>
          </a:r>
          <a:r>
            <a:rPr lang="en-US" dirty="0"/>
            <a:t> </a:t>
          </a:r>
          <a:r>
            <a:rPr lang="en-US" dirty="0" err="1"/>
            <a:t>est</a:t>
          </a:r>
          <a:r>
            <a:rPr lang="en-US" dirty="0"/>
            <a:t> absent pendant un </a:t>
          </a:r>
          <a:r>
            <a:rPr lang="en-US" dirty="0" err="1"/>
            <a:t>cours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une</a:t>
          </a:r>
          <a:r>
            <a:rPr lang="en-US" dirty="0"/>
            <a:t> </a:t>
          </a:r>
          <a:r>
            <a:rPr lang="en-US" dirty="0" err="1"/>
            <a:t>partie</a:t>
          </a:r>
          <a:r>
            <a:rPr lang="en-US" dirty="0"/>
            <a:t> d'un cours.</a:t>
          </a:r>
          <a:endParaRPr lang="en-US" dirty="0">
            <a:latin typeface="Century Gothic" panose="020B0502020202020204"/>
          </a:endParaRPr>
        </a:p>
      </dgm:t>
    </dgm:pt>
    <dgm:pt modelId="{8FE47430-601C-4721-A8C3-6233E80825EF}" type="parTrans" cxnId="{7E5FAF03-1DDE-4E0F-AE84-9EC28318A56A}">
      <dgm:prSet/>
      <dgm:spPr/>
    </dgm:pt>
    <dgm:pt modelId="{1528456C-C0D9-4DC9-83E2-EFB71877A59A}" type="sibTrans" cxnId="{7E5FAF03-1DDE-4E0F-AE84-9EC28318A56A}">
      <dgm:prSet/>
      <dgm:spPr/>
    </dgm:pt>
    <dgm:pt modelId="{DBF81EE3-42CE-43ED-82FE-00E875AF3F99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 err="1"/>
            <a:t>L'uniforme</a:t>
          </a:r>
          <a:r>
            <a:rPr lang="en-US" dirty="0"/>
            <a:t> de </a:t>
          </a:r>
          <a:r>
            <a:rPr lang="en-US" dirty="0" err="1"/>
            <a:t>l'école</a:t>
          </a:r>
          <a:r>
            <a:rPr lang="en-US" dirty="0"/>
            <a:t>, </a:t>
          </a:r>
          <a:r>
            <a:rPr lang="en-US" dirty="0" err="1"/>
            <a:t>tel</a:t>
          </a:r>
          <a:r>
            <a:rPr lang="en-US" dirty="0"/>
            <a:t> </a:t>
          </a:r>
          <a:r>
            <a:rPr lang="en-US" dirty="0" err="1"/>
            <a:t>qu'il</a:t>
          </a:r>
          <a:r>
            <a:rPr lang="en-US" dirty="0"/>
            <a:t> </a:t>
          </a:r>
          <a:r>
            <a:rPr lang="en-US" dirty="0" err="1"/>
            <a:t>est</a:t>
          </a:r>
          <a:r>
            <a:rPr lang="en-US" dirty="0"/>
            <a:t> </a:t>
          </a:r>
          <a:r>
            <a:rPr lang="en-US" dirty="0" err="1"/>
            <a:t>indiqué</a:t>
          </a:r>
          <a:r>
            <a:rPr lang="en-US" dirty="0"/>
            <a:t> dans le Journal de </a:t>
          </a:r>
          <a:r>
            <a:rPr lang="en-US" dirty="0" err="1"/>
            <a:t>l'école</a:t>
          </a:r>
          <a:r>
            <a:rPr lang="en-US" dirty="0"/>
            <a:t>, doit </a:t>
          </a:r>
          <a:r>
            <a:rPr lang="en-US" dirty="0" err="1"/>
            <a:t>être</a:t>
          </a:r>
          <a:r>
            <a:rPr lang="en-US" dirty="0"/>
            <a:t> </a:t>
          </a:r>
          <a:r>
            <a:rPr lang="en-US" dirty="0" err="1"/>
            <a:t>porté</a:t>
          </a:r>
          <a:r>
            <a:rPr lang="en-US" dirty="0"/>
            <a:t> à tout moment pendant la </a:t>
          </a:r>
          <a:r>
            <a:rPr lang="en-US" dirty="0" err="1"/>
            <a:t>journée</a:t>
          </a:r>
          <a:r>
            <a:rPr lang="en-US" dirty="0"/>
            <a:t> </a:t>
          </a:r>
          <a:r>
            <a:rPr lang="en-US" dirty="0" err="1"/>
            <a:t>scolaire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lors</a:t>
          </a:r>
          <a:r>
            <a:rPr lang="en-US" dirty="0"/>
            <a:t> </a:t>
          </a:r>
          <a:r>
            <a:rPr lang="en-US" dirty="0" err="1"/>
            <a:t>d'activités</a:t>
          </a:r>
          <a:r>
            <a:rPr lang="en-US" dirty="0"/>
            <a:t> </a:t>
          </a:r>
          <a:r>
            <a:rPr lang="en-US" dirty="0" err="1"/>
            <a:t>scolaires</a:t>
          </a:r>
          <a:r>
            <a:rPr lang="en-US" dirty="0"/>
            <a:t>. </a:t>
          </a:r>
          <a:endParaRPr lang="en-US" dirty="0">
            <a:latin typeface="Century Gothic" panose="020B0502020202020204"/>
          </a:endParaRPr>
        </a:p>
      </dgm:t>
    </dgm:pt>
    <dgm:pt modelId="{AF497AD7-3883-4AF1-97FA-5CFB113D8E36}" type="parTrans" cxnId="{069C0D5C-1919-4284-9904-E4CED659E4E1}">
      <dgm:prSet/>
      <dgm:spPr/>
    </dgm:pt>
    <dgm:pt modelId="{E814D3BD-7153-4165-B6DC-6942558FA2D3}" type="sibTrans" cxnId="{069C0D5C-1919-4284-9904-E4CED659E4E1}">
      <dgm:prSet/>
      <dgm:spPr/>
    </dgm:pt>
    <dgm:pt modelId="{71F1741B-168F-4D1B-84DC-4C4D28CC1786}">
      <dgm:prSet phldr="0"/>
      <dgm:spPr/>
      <dgm:t>
        <a:bodyPr/>
        <a:lstStyle/>
        <a:p>
          <a:pPr rtl="0"/>
          <a:r>
            <a:rPr lang="en-US" dirty="0"/>
            <a:t>Un </a:t>
          </a:r>
          <a:r>
            <a:rPr lang="en-US" dirty="0" err="1"/>
            <a:t>niveau</a:t>
          </a:r>
          <a:r>
            <a:rPr lang="en-US" dirty="0"/>
            <a:t> </a:t>
          </a:r>
          <a:r>
            <a:rPr lang="en-US" dirty="0" err="1"/>
            <a:t>élevé</a:t>
          </a:r>
          <a:r>
            <a:rPr lang="en-US" dirty="0"/>
            <a:t> de </a:t>
          </a:r>
          <a:r>
            <a:rPr lang="en-US" dirty="0" err="1"/>
            <a:t>propreté</a:t>
          </a:r>
          <a:r>
            <a:rPr lang="en-US" dirty="0"/>
            <a:t> et </a:t>
          </a:r>
          <a:r>
            <a:rPr lang="en-US" dirty="0" err="1"/>
            <a:t>d'hygiène</a:t>
          </a:r>
          <a:r>
            <a:rPr lang="en-US" dirty="0"/>
            <a:t> </a:t>
          </a:r>
          <a:r>
            <a:rPr lang="en-US" dirty="0" err="1"/>
            <a:t>personnelle</a:t>
          </a:r>
          <a:r>
            <a:rPr lang="en-US" dirty="0"/>
            <a:t> </a:t>
          </a:r>
          <a:r>
            <a:rPr lang="en-US" dirty="0" err="1"/>
            <a:t>est</a:t>
          </a:r>
          <a:r>
            <a:rPr lang="en-US" dirty="0"/>
            <a:t> </a:t>
          </a:r>
          <a:r>
            <a:rPr lang="en-US" dirty="0" err="1"/>
            <a:t>attendu</a:t>
          </a:r>
          <a:r>
            <a:rPr lang="en-US" dirty="0"/>
            <a:t> de </a:t>
          </a:r>
          <a:r>
            <a:rPr lang="en-US" dirty="0" err="1"/>
            <a:t>tous</a:t>
          </a:r>
          <a:r>
            <a:rPr lang="en-US" dirty="0"/>
            <a:t> les élèves.</a:t>
          </a:r>
          <a:endParaRPr lang="en-US" dirty="0">
            <a:latin typeface="Century Gothic" panose="020B0502020202020204"/>
          </a:endParaRPr>
        </a:p>
      </dgm:t>
    </dgm:pt>
    <dgm:pt modelId="{AE0DEDA6-C611-46A4-B9C8-7673C9D24ADB}" type="parTrans" cxnId="{92A88D63-2A2F-480B-81AB-7D65627238C4}">
      <dgm:prSet/>
      <dgm:spPr/>
    </dgm:pt>
    <dgm:pt modelId="{DD1AC553-45F2-45DA-8ED7-49E7B1A4AF73}" type="sibTrans" cxnId="{92A88D63-2A2F-480B-81AB-7D65627238C4}">
      <dgm:prSet/>
      <dgm:spPr/>
    </dgm:pt>
    <dgm:pt modelId="{52D295FF-6751-4ADF-BCDD-AB03E615D065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Les </a:t>
          </a:r>
          <a:r>
            <a:rPr lang="en-US" dirty="0" err="1"/>
            <a:t>téléphones</a:t>
          </a:r>
          <a:r>
            <a:rPr lang="en-US" dirty="0"/>
            <a:t> portables ne </a:t>
          </a:r>
          <a:r>
            <a:rPr lang="en-US" dirty="0" err="1"/>
            <a:t>sont</a:t>
          </a:r>
          <a:r>
            <a:rPr lang="en-US" dirty="0"/>
            <a:t> pas </a:t>
          </a:r>
          <a:r>
            <a:rPr lang="en-US" dirty="0" err="1"/>
            <a:t>autorisés</a:t>
          </a:r>
          <a:r>
            <a:rPr lang="en-US" dirty="0"/>
            <a:t> à </a:t>
          </a:r>
          <a:r>
            <a:rPr lang="en-US" dirty="0" err="1"/>
            <a:t>l'école</a:t>
          </a:r>
          <a:r>
            <a:rPr lang="en-US" dirty="0"/>
            <a:t>. </a:t>
          </a:r>
          <a:r>
            <a:rPr lang="en-US" dirty="0" err="1"/>
            <a:t>S'ils</a:t>
          </a:r>
          <a:r>
            <a:rPr lang="en-US" dirty="0"/>
            <a:t> </a:t>
          </a:r>
          <a:r>
            <a:rPr lang="en-US" dirty="0" err="1"/>
            <a:t>sont</a:t>
          </a:r>
          <a:r>
            <a:rPr lang="en-US" dirty="0"/>
            <a:t> </a:t>
          </a:r>
          <a:r>
            <a:rPr lang="en-US" dirty="0" err="1"/>
            <a:t>trouvés</a:t>
          </a:r>
          <a:r>
            <a:rPr lang="en-US" dirty="0"/>
            <a:t>, </a:t>
          </a:r>
          <a:r>
            <a:rPr lang="en-US" dirty="0" err="1"/>
            <a:t>ils</a:t>
          </a:r>
          <a:r>
            <a:rPr lang="en-US" dirty="0"/>
            <a:t> </a:t>
          </a:r>
          <a:r>
            <a:rPr lang="en-US" dirty="0" err="1"/>
            <a:t>seront</a:t>
          </a:r>
          <a:r>
            <a:rPr lang="en-US" dirty="0"/>
            <a:t> </a:t>
          </a:r>
          <a:r>
            <a:rPr lang="en-US" dirty="0" err="1"/>
            <a:t>confisqués</a:t>
          </a:r>
          <a:r>
            <a:rPr lang="en-US" dirty="0"/>
            <a:t> et </a:t>
          </a:r>
          <a:r>
            <a:rPr lang="en-US" dirty="0" err="1"/>
            <a:t>rendus</a:t>
          </a:r>
          <a:r>
            <a:rPr lang="en-US" dirty="0"/>
            <a:t> au parent/</a:t>
          </a:r>
          <a:r>
            <a:rPr lang="en-US" dirty="0" err="1"/>
            <a:t>tuteur</a:t>
          </a:r>
          <a:r>
            <a:rPr lang="en-US" dirty="0"/>
            <a:t> de </a:t>
          </a:r>
          <a:r>
            <a:rPr lang="en-US" dirty="0" err="1"/>
            <a:t>l'élève</a:t>
          </a:r>
          <a:r>
            <a:rPr lang="en-US" dirty="0"/>
            <a:t> le </a:t>
          </a:r>
          <a:r>
            <a:rPr lang="en-US" dirty="0" err="1"/>
            <a:t>vendredi</a:t>
          </a:r>
          <a:r>
            <a:rPr lang="en-US" dirty="0"/>
            <a:t> après l'école.</a:t>
          </a:r>
          <a:endParaRPr lang="en-US" dirty="0">
            <a:latin typeface="Century Gothic" panose="020B0502020202020204"/>
          </a:endParaRPr>
        </a:p>
      </dgm:t>
    </dgm:pt>
    <dgm:pt modelId="{98A0D131-A3E6-4529-90FF-A7754782A3C3}" type="parTrans" cxnId="{2ED58E3E-7B29-46C7-8AD1-75775A6AA095}">
      <dgm:prSet/>
      <dgm:spPr/>
    </dgm:pt>
    <dgm:pt modelId="{BE5FEBD0-5B30-45D8-80FA-7B9E1367262E}" type="sibTrans" cxnId="{2ED58E3E-7B29-46C7-8AD1-75775A6AA095}">
      <dgm:prSet/>
      <dgm:spPr/>
    </dgm:pt>
    <dgm:pt modelId="{73D8367D-66CD-44FE-A3EB-74CC77C4F12E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Toute </a:t>
          </a:r>
          <a:r>
            <a:rPr lang="en-US" dirty="0" err="1"/>
            <a:t>atteinte</a:t>
          </a:r>
          <a:r>
            <a:rPr lang="en-US" dirty="0"/>
            <a:t> à la </a:t>
          </a:r>
          <a:r>
            <a:rPr lang="en-US" dirty="0" err="1"/>
            <a:t>propriété</a:t>
          </a:r>
          <a:r>
            <a:rPr lang="en-US" dirty="0"/>
            <a:t> </a:t>
          </a:r>
          <a:r>
            <a:rPr lang="en-US" dirty="0" err="1"/>
            <a:t>d'autrui</a:t>
          </a:r>
          <a:r>
            <a:rPr lang="en-US" dirty="0"/>
            <a:t>, y </a:t>
          </a:r>
          <a:r>
            <a:rPr lang="en-US" dirty="0" err="1"/>
            <a:t>compris</a:t>
          </a:r>
          <a:r>
            <a:rPr lang="en-US" dirty="0"/>
            <a:t> la </a:t>
          </a:r>
          <a:r>
            <a:rPr lang="en-US" dirty="0" err="1"/>
            <a:t>propriété</a:t>
          </a:r>
          <a:r>
            <a:rPr lang="en-US" dirty="0"/>
            <a:t> de </a:t>
          </a:r>
          <a:r>
            <a:rPr lang="en-US" dirty="0" err="1"/>
            <a:t>l'école</a:t>
          </a:r>
          <a:r>
            <a:rPr lang="en-US" dirty="0"/>
            <a:t>, </a:t>
          </a:r>
          <a:r>
            <a:rPr lang="en-US" dirty="0" err="1"/>
            <a:t>constitue</a:t>
          </a:r>
          <a:r>
            <a:rPr lang="en-US" dirty="0"/>
            <a:t> </a:t>
          </a:r>
          <a:r>
            <a:rPr lang="en-US" dirty="0" err="1"/>
            <a:t>une</a:t>
          </a:r>
          <a:r>
            <a:rPr lang="en-US" dirty="0"/>
            <a:t> infraction grave au code de </a:t>
          </a:r>
          <a:r>
            <a:rPr lang="en-US" dirty="0" err="1"/>
            <a:t>conduite</a:t>
          </a:r>
          <a:r>
            <a:rPr lang="en-US" dirty="0"/>
            <a:t> de </a:t>
          </a:r>
          <a:r>
            <a:rPr lang="en-US" dirty="0" err="1"/>
            <a:t>l'école</a:t>
          </a:r>
          <a:r>
            <a:rPr lang="en-US" dirty="0"/>
            <a:t>. </a:t>
          </a:r>
          <a:endParaRPr lang="en-US" dirty="0">
            <a:latin typeface="Century Gothic" panose="020B0502020202020204"/>
          </a:endParaRPr>
        </a:p>
      </dgm:t>
    </dgm:pt>
    <dgm:pt modelId="{48807C0F-7560-4398-930C-35BF8B767975}" type="parTrans" cxnId="{8FB04266-61A3-42FD-B141-35DC624ECC81}">
      <dgm:prSet/>
      <dgm:spPr/>
    </dgm:pt>
    <dgm:pt modelId="{6B5EEC3E-3452-46DE-8EFD-59455BEC37B3}" type="sibTrans" cxnId="{8FB04266-61A3-42FD-B141-35DC624ECC81}">
      <dgm:prSet/>
      <dgm:spPr/>
    </dgm:pt>
    <dgm:pt modelId="{31543E7D-696B-4774-A7BE-C22F74C55E13}">
      <dgm:prSet phldr="0"/>
      <dgm:spPr/>
      <dgm:t>
        <a:bodyPr/>
        <a:lstStyle/>
        <a:p>
          <a:pPr rtl="0"/>
          <a:r>
            <a:rPr lang="en-US" dirty="0" err="1"/>
            <a:t>L'école</a:t>
          </a:r>
          <a:r>
            <a:rPr lang="en-US" dirty="0"/>
            <a:t> </a:t>
          </a:r>
          <a:r>
            <a:rPr lang="en-US" dirty="0" err="1"/>
            <a:t>peut</a:t>
          </a:r>
          <a:r>
            <a:rPr lang="en-US" dirty="0"/>
            <a:t> demander aux </a:t>
          </a:r>
          <a:r>
            <a:rPr lang="en-US" dirty="0" err="1"/>
            <a:t>élèves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à </a:t>
          </a:r>
          <a:r>
            <a:rPr lang="en-US" dirty="0" err="1"/>
            <a:t>leurs</a:t>
          </a:r>
          <a:r>
            <a:rPr lang="en-US" dirty="0"/>
            <a:t> parents/</a:t>
          </a:r>
          <a:r>
            <a:rPr lang="en-US" dirty="0" err="1"/>
            <a:t>tuteurs</a:t>
          </a:r>
          <a:r>
            <a:rPr lang="en-US" dirty="0"/>
            <a:t> de payer la </a:t>
          </a:r>
          <a:r>
            <a:rPr lang="en-US" dirty="0" err="1"/>
            <a:t>réparation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le </a:t>
          </a:r>
          <a:r>
            <a:rPr lang="en-US" dirty="0" err="1"/>
            <a:t>remplacement</a:t>
          </a:r>
          <a:r>
            <a:rPr lang="en-US" dirty="0"/>
            <a:t> des </a:t>
          </a:r>
          <a:r>
            <a:rPr lang="en-US" dirty="0" err="1"/>
            <a:t>biens</a:t>
          </a:r>
          <a:r>
            <a:rPr lang="en-US" dirty="0"/>
            <a:t> </a:t>
          </a:r>
          <a:r>
            <a:rPr lang="en-US" dirty="0" err="1"/>
            <a:t>endommagés</a:t>
          </a:r>
          <a:r>
            <a:rPr lang="en-US" dirty="0"/>
            <a:t> par les </a:t>
          </a:r>
          <a:r>
            <a:rPr lang="en-US" dirty="0" err="1"/>
            <a:t>élèves</a:t>
          </a:r>
          <a:r>
            <a:rPr lang="en-US" dirty="0"/>
            <a:t>. </a:t>
          </a:r>
          <a:endParaRPr lang="en-US" dirty="0">
            <a:latin typeface="Century Gothic" panose="020B0502020202020204"/>
          </a:endParaRPr>
        </a:p>
      </dgm:t>
    </dgm:pt>
    <dgm:pt modelId="{BDB73BC5-BB02-49B7-8A32-639574460B45}" type="parTrans" cxnId="{6A6E4108-2F19-40B6-8B4F-7ED881695921}">
      <dgm:prSet/>
      <dgm:spPr/>
    </dgm:pt>
    <dgm:pt modelId="{14A385B5-F73B-49AE-A71A-796B70031B24}" type="sibTrans" cxnId="{6A6E4108-2F19-40B6-8B4F-7ED881695921}">
      <dgm:prSet/>
      <dgm:spPr/>
    </dgm:pt>
    <dgm:pt modelId="{F67A155B-3BF5-4C2A-98B6-6034458CD007}">
      <dgm:prSet phldr="0"/>
      <dgm:spPr/>
      <dgm:t>
        <a:bodyPr/>
        <a:lstStyle/>
        <a:p>
          <a:pPr rtl="0"/>
          <a:r>
            <a:rPr lang="en-US" dirty="0"/>
            <a:t>Les </a:t>
          </a:r>
          <a:r>
            <a:rPr lang="en-US" dirty="0" err="1"/>
            <a:t>objets</a:t>
          </a:r>
          <a:r>
            <a:rPr lang="en-US" dirty="0"/>
            <a:t> </a:t>
          </a:r>
          <a:r>
            <a:rPr lang="en-US" dirty="0" err="1"/>
            <a:t>dangereux</a:t>
          </a:r>
          <a:r>
            <a:rPr lang="en-US" dirty="0"/>
            <a:t>, </a:t>
          </a:r>
          <a:r>
            <a:rPr lang="en-US" dirty="0" err="1"/>
            <a:t>inappropriés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source de distraction ne </a:t>
          </a:r>
          <a:r>
            <a:rPr lang="en-US" dirty="0" err="1"/>
            <a:t>sont</a:t>
          </a:r>
          <a:r>
            <a:rPr lang="en-US" dirty="0"/>
            <a:t> pas </a:t>
          </a:r>
          <a:r>
            <a:rPr lang="en-US" dirty="0" err="1"/>
            <a:t>autorisés</a:t>
          </a:r>
          <a:r>
            <a:rPr lang="en-US" dirty="0"/>
            <a:t> à </a:t>
          </a:r>
          <a:r>
            <a:rPr lang="en-US" dirty="0" err="1"/>
            <a:t>l'école</a:t>
          </a:r>
          <a:r>
            <a:rPr lang="en-US" dirty="0"/>
            <a:t> et </a:t>
          </a:r>
          <a:r>
            <a:rPr lang="en-US" dirty="0" err="1"/>
            <a:t>peuvent</a:t>
          </a:r>
          <a:r>
            <a:rPr lang="en-US" dirty="0"/>
            <a:t> </a:t>
          </a:r>
          <a:r>
            <a:rPr lang="en-US" dirty="0" err="1"/>
            <a:t>être</a:t>
          </a:r>
          <a:r>
            <a:rPr lang="en-US" dirty="0"/>
            <a:t> confisqués.</a:t>
          </a:r>
          <a:endParaRPr lang="en-US" dirty="0">
            <a:latin typeface="Century Gothic" panose="020B0502020202020204"/>
          </a:endParaRPr>
        </a:p>
      </dgm:t>
    </dgm:pt>
    <dgm:pt modelId="{6107CABD-DE9B-4594-B9D5-3CCA17261BFE}" type="parTrans" cxnId="{9FB65804-9941-4C84-AFCA-7EE19A297889}">
      <dgm:prSet/>
      <dgm:spPr/>
    </dgm:pt>
    <dgm:pt modelId="{30E79B32-7F9A-4887-BE2A-72E24F5E3BD2}" type="sibTrans" cxnId="{9FB65804-9941-4C84-AFCA-7EE19A297889}">
      <dgm:prSet/>
      <dgm:spPr/>
    </dgm:pt>
    <dgm:pt modelId="{B4EB5CBE-B8A1-4006-93B1-3F65C0DF6299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Il </a:t>
          </a:r>
          <a:r>
            <a:rPr lang="en-US" dirty="0" err="1"/>
            <a:t>est</a:t>
          </a:r>
          <a:r>
            <a:rPr lang="en-US" dirty="0"/>
            <a:t> </a:t>
          </a:r>
          <a:r>
            <a:rPr lang="en-US" dirty="0" err="1"/>
            <a:t>strictement</a:t>
          </a:r>
          <a:r>
            <a:rPr lang="en-US" dirty="0"/>
            <a:t> </a:t>
          </a:r>
          <a:r>
            <a:rPr lang="en-US" dirty="0" err="1"/>
            <a:t>interdit</a:t>
          </a:r>
          <a:r>
            <a:rPr lang="en-US" dirty="0"/>
            <a:t> de </a:t>
          </a:r>
          <a:r>
            <a:rPr lang="en-US" dirty="0" err="1"/>
            <a:t>mâcher</a:t>
          </a:r>
          <a:r>
            <a:rPr lang="en-US" dirty="0"/>
            <a:t> du chewing-gum dans </a:t>
          </a:r>
          <a:r>
            <a:rPr lang="en-US" dirty="0" err="1"/>
            <a:t>l'ensemble</a:t>
          </a:r>
          <a:r>
            <a:rPr lang="en-US" dirty="0"/>
            <a:t> de </a:t>
          </a:r>
          <a:r>
            <a:rPr lang="en-US" dirty="0" err="1"/>
            <a:t>l'école</a:t>
          </a:r>
          <a:r>
            <a:rPr lang="en-US" dirty="0"/>
            <a:t> et sur les terrains de </a:t>
          </a:r>
          <a:r>
            <a:rPr lang="en-US" dirty="0" err="1"/>
            <a:t>l'école</a:t>
          </a:r>
          <a:r>
            <a:rPr lang="en-US" dirty="0"/>
            <a:t>. </a:t>
          </a:r>
          <a:endParaRPr lang="en-US" dirty="0">
            <a:latin typeface="Century Gothic" panose="020B0502020202020204"/>
          </a:endParaRPr>
        </a:p>
      </dgm:t>
    </dgm:pt>
    <dgm:pt modelId="{5A5F5CAD-CF87-4661-8C6B-DC72C8E75CB7}" type="parTrans" cxnId="{41589419-84F0-4936-B9F1-3F4B89B90A91}">
      <dgm:prSet/>
      <dgm:spPr/>
    </dgm:pt>
    <dgm:pt modelId="{7C4AE79C-4F70-42FF-A336-48D2B0FD5A00}" type="sibTrans" cxnId="{41589419-84F0-4936-B9F1-3F4B89B90A91}">
      <dgm:prSet/>
      <dgm:spPr/>
    </dgm:pt>
    <dgm:pt modelId="{1DA85DBF-E125-4BE3-AE53-011A65416962}">
      <dgm:prSet phldr="0"/>
      <dgm:spPr/>
      <dgm:t>
        <a:bodyPr/>
        <a:lstStyle/>
        <a:p>
          <a:r>
            <a:rPr lang="en-US" dirty="0"/>
            <a:t>Il </a:t>
          </a:r>
          <a:r>
            <a:rPr lang="en-US" dirty="0" err="1"/>
            <a:t>est</a:t>
          </a:r>
          <a:r>
            <a:rPr lang="en-US" dirty="0"/>
            <a:t> </a:t>
          </a:r>
          <a:r>
            <a:rPr lang="en-US" dirty="0" err="1"/>
            <a:t>interdit</a:t>
          </a:r>
          <a:r>
            <a:rPr lang="en-US" dirty="0"/>
            <a:t> de manger </a:t>
          </a:r>
          <a:r>
            <a:rPr lang="en-US" dirty="0" err="1"/>
            <a:t>ou</a:t>
          </a:r>
          <a:r>
            <a:rPr lang="en-US" dirty="0"/>
            <a:t> de </a:t>
          </a:r>
          <a:r>
            <a:rPr lang="en-US" dirty="0" err="1"/>
            <a:t>boire</a:t>
          </a:r>
          <a:r>
            <a:rPr lang="en-US" dirty="0"/>
            <a:t> dans les salles de </a:t>
          </a:r>
          <a:r>
            <a:rPr lang="en-US" dirty="0" err="1"/>
            <a:t>classe</a:t>
          </a:r>
          <a:r>
            <a:rPr lang="en-US" dirty="0"/>
            <a:t>. </a:t>
          </a:r>
        </a:p>
      </dgm:t>
    </dgm:pt>
    <dgm:pt modelId="{2FB12653-715E-46BE-A028-2661C93D162D}" type="parTrans" cxnId="{B2B2F9AF-5FFC-4723-8E33-4E5CFC785AEC}">
      <dgm:prSet/>
      <dgm:spPr/>
    </dgm:pt>
    <dgm:pt modelId="{1F13B518-DC25-4305-97EF-1C754C3891C1}" type="sibTrans" cxnId="{B2B2F9AF-5FFC-4723-8E33-4E5CFC785AEC}">
      <dgm:prSet/>
      <dgm:spPr/>
    </dgm:pt>
    <dgm:pt modelId="{8A5F1C96-0791-4FCB-A758-661A9C20E1C0}" type="pres">
      <dgm:prSet presAssocID="{AB959161-6765-48E1-A77F-159C46FCB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BA443-E956-4E96-9F8F-E738ADCB8302}" type="pres">
      <dgm:prSet presAssocID="{3F7DC0D5-92B5-4B0F-B8AE-06F9E30AF98C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6EBD6-B3ED-46DD-BDD5-47AAB51B99F7}" type="pres">
      <dgm:prSet presAssocID="{BB901929-1379-40E6-998C-CD9002877877}" presName="spacer" presStyleCnt="0"/>
      <dgm:spPr/>
    </dgm:pt>
    <dgm:pt modelId="{3C80566D-3BA8-494F-8F2C-9C2A4AF685E0}" type="pres">
      <dgm:prSet presAssocID="{DB92D383-8BF7-4D6D-97BA-D461A7C4512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F4B57-6151-43C0-B9C4-2891AC0831D0}" type="pres">
      <dgm:prSet presAssocID="{1528456C-C0D9-4DC9-83E2-EFB71877A59A}" presName="spacer" presStyleCnt="0"/>
      <dgm:spPr/>
    </dgm:pt>
    <dgm:pt modelId="{C6CE41ED-565C-48B6-881E-0A8A151457A2}" type="pres">
      <dgm:prSet presAssocID="{DBF81EE3-42CE-43ED-82FE-00E875AF3F9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C9984-8757-4921-A23C-2FFAC57D401D}" type="pres">
      <dgm:prSet presAssocID="{E814D3BD-7153-4165-B6DC-6942558FA2D3}" presName="spacer" presStyleCnt="0"/>
      <dgm:spPr/>
    </dgm:pt>
    <dgm:pt modelId="{8A491D55-FEE1-4192-88A0-BF66BF6A6521}" type="pres">
      <dgm:prSet presAssocID="{71F1741B-168F-4D1B-84DC-4C4D28CC178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E3976-92CC-44B3-AAFF-B94217E0E5E2}" type="pres">
      <dgm:prSet presAssocID="{DD1AC553-45F2-45DA-8ED7-49E7B1A4AF73}" presName="spacer" presStyleCnt="0"/>
      <dgm:spPr/>
    </dgm:pt>
    <dgm:pt modelId="{DDCE6C6B-1FEE-4553-BE58-3540BF30E6CF}" type="pres">
      <dgm:prSet presAssocID="{52D295FF-6751-4ADF-BCDD-AB03E615D065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8C880-BFCB-4D51-A770-97765CC9FA2D}" type="pres">
      <dgm:prSet presAssocID="{BE5FEBD0-5B30-45D8-80FA-7B9E1367262E}" presName="spacer" presStyleCnt="0"/>
      <dgm:spPr/>
    </dgm:pt>
    <dgm:pt modelId="{FD78DA00-71F8-4215-8256-A94570BC3AD7}" type="pres">
      <dgm:prSet presAssocID="{73D8367D-66CD-44FE-A3EB-74CC77C4F12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66F2F-18A5-4232-9A65-253562D76197}" type="pres">
      <dgm:prSet presAssocID="{6B5EEC3E-3452-46DE-8EFD-59455BEC37B3}" presName="spacer" presStyleCnt="0"/>
      <dgm:spPr/>
    </dgm:pt>
    <dgm:pt modelId="{5D8DE6C7-F162-4491-9E32-D304A0FD7E77}" type="pres">
      <dgm:prSet presAssocID="{31543E7D-696B-4774-A7BE-C22F74C55E1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AB17E-8556-46E7-8CF4-7B088C64B447}" type="pres">
      <dgm:prSet presAssocID="{14A385B5-F73B-49AE-A71A-796B70031B24}" presName="spacer" presStyleCnt="0"/>
      <dgm:spPr/>
    </dgm:pt>
    <dgm:pt modelId="{2546E3CD-4FDD-4BA9-AE57-7ACA9DD5A2AF}" type="pres">
      <dgm:prSet presAssocID="{F67A155B-3BF5-4C2A-98B6-6034458CD007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03A73-79CB-43E8-99C3-C7FD517FE30E}" type="pres">
      <dgm:prSet presAssocID="{30E79B32-7F9A-4887-BE2A-72E24F5E3BD2}" presName="spacer" presStyleCnt="0"/>
      <dgm:spPr/>
    </dgm:pt>
    <dgm:pt modelId="{D25BF8DA-1951-4620-B973-BB149A0CA1AA}" type="pres">
      <dgm:prSet presAssocID="{B4EB5CBE-B8A1-4006-93B1-3F65C0DF629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3773A-C45D-40F8-8B4A-D3FEB2C28066}" type="pres">
      <dgm:prSet presAssocID="{7C4AE79C-4F70-42FF-A336-48D2B0FD5A00}" presName="spacer" presStyleCnt="0"/>
      <dgm:spPr/>
    </dgm:pt>
    <dgm:pt modelId="{254AC7DE-04EC-4EA4-906C-5C05D2698B7B}" type="pres">
      <dgm:prSet presAssocID="{1DA85DBF-E125-4BE3-AE53-011A65416962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48CBC-E208-4419-AFF2-91708A5D146C}" type="presOf" srcId="{73D8367D-66CD-44FE-A3EB-74CC77C4F12E}" destId="{FD78DA00-71F8-4215-8256-A94570BC3AD7}" srcOrd="0" destOrd="0" presId="urn:microsoft.com/office/officeart/2005/8/layout/vList2"/>
    <dgm:cxn modelId="{4DFDDEFB-1962-4C4C-BB33-D0EA92D1BAD9}" type="presOf" srcId="{52D295FF-6751-4ADF-BCDD-AB03E615D065}" destId="{DDCE6C6B-1FEE-4553-BE58-3540BF30E6CF}" srcOrd="0" destOrd="0" presId="urn:microsoft.com/office/officeart/2005/8/layout/vList2"/>
    <dgm:cxn modelId="{B7273578-7439-4554-8663-494A23185899}" srcId="{AB959161-6765-48E1-A77F-159C46FCBAB6}" destId="{3F7DC0D5-92B5-4B0F-B8AE-06F9E30AF98C}" srcOrd="0" destOrd="0" parTransId="{C7635326-9D41-4898-A9C3-46A6445725FE}" sibTransId="{BB901929-1379-40E6-998C-CD9002877877}"/>
    <dgm:cxn modelId="{8FB04266-61A3-42FD-B141-35DC624ECC81}" srcId="{AB959161-6765-48E1-A77F-159C46FCBAB6}" destId="{73D8367D-66CD-44FE-A3EB-74CC77C4F12E}" srcOrd="5" destOrd="0" parTransId="{48807C0F-7560-4398-930C-35BF8B767975}" sibTransId="{6B5EEC3E-3452-46DE-8EFD-59455BEC37B3}"/>
    <dgm:cxn modelId="{069C0D5C-1919-4284-9904-E4CED659E4E1}" srcId="{AB959161-6765-48E1-A77F-159C46FCBAB6}" destId="{DBF81EE3-42CE-43ED-82FE-00E875AF3F99}" srcOrd="2" destOrd="0" parTransId="{AF497AD7-3883-4AF1-97FA-5CFB113D8E36}" sibTransId="{E814D3BD-7153-4165-B6DC-6942558FA2D3}"/>
    <dgm:cxn modelId="{2ED58E3E-7B29-46C7-8AD1-75775A6AA095}" srcId="{AB959161-6765-48E1-A77F-159C46FCBAB6}" destId="{52D295FF-6751-4ADF-BCDD-AB03E615D065}" srcOrd="4" destOrd="0" parTransId="{98A0D131-A3E6-4529-90FF-A7754782A3C3}" sibTransId="{BE5FEBD0-5B30-45D8-80FA-7B9E1367262E}"/>
    <dgm:cxn modelId="{C5C7A7CF-348E-46D6-9C80-40CBCCB44C4B}" type="presOf" srcId="{AB959161-6765-48E1-A77F-159C46FCBAB6}" destId="{8A5F1C96-0791-4FCB-A758-661A9C20E1C0}" srcOrd="0" destOrd="0" presId="urn:microsoft.com/office/officeart/2005/8/layout/vList2"/>
    <dgm:cxn modelId="{0EE7EE97-09A9-4A6E-9CF6-FA53F558A866}" type="presOf" srcId="{DBF81EE3-42CE-43ED-82FE-00E875AF3F99}" destId="{C6CE41ED-565C-48B6-881E-0A8A151457A2}" srcOrd="0" destOrd="0" presId="urn:microsoft.com/office/officeart/2005/8/layout/vList2"/>
    <dgm:cxn modelId="{077F195F-6FAF-4F98-AE69-780F2C4F145D}" type="presOf" srcId="{F67A155B-3BF5-4C2A-98B6-6034458CD007}" destId="{2546E3CD-4FDD-4BA9-AE57-7ACA9DD5A2AF}" srcOrd="0" destOrd="0" presId="urn:microsoft.com/office/officeart/2005/8/layout/vList2"/>
    <dgm:cxn modelId="{8C6FB4DD-2062-4F63-8519-612127706302}" type="presOf" srcId="{71F1741B-168F-4D1B-84DC-4C4D28CC1786}" destId="{8A491D55-FEE1-4192-88A0-BF66BF6A6521}" srcOrd="0" destOrd="0" presId="urn:microsoft.com/office/officeart/2005/8/layout/vList2"/>
    <dgm:cxn modelId="{41589419-84F0-4936-B9F1-3F4B89B90A91}" srcId="{AB959161-6765-48E1-A77F-159C46FCBAB6}" destId="{B4EB5CBE-B8A1-4006-93B1-3F65C0DF6299}" srcOrd="8" destOrd="0" parTransId="{5A5F5CAD-CF87-4661-8C6B-DC72C8E75CB7}" sibTransId="{7C4AE79C-4F70-42FF-A336-48D2B0FD5A00}"/>
    <dgm:cxn modelId="{6A6E4108-2F19-40B6-8B4F-7ED881695921}" srcId="{AB959161-6765-48E1-A77F-159C46FCBAB6}" destId="{31543E7D-696B-4774-A7BE-C22F74C55E13}" srcOrd="6" destOrd="0" parTransId="{BDB73BC5-BB02-49B7-8A32-639574460B45}" sibTransId="{14A385B5-F73B-49AE-A71A-796B70031B24}"/>
    <dgm:cxn modelId="{884B7F2A-4EB8-41AA-9029-CBEBCA01E8FA}" type="presOf" srcId="{DB92D383-8BF7-4D6D-97BA-D461A7C4512F}" destId="{3C80566D-3BA8-494F-8F2C-9C2A4AF685E0}" srcOrd="0" destOrd="0" presId="urn:microsoft.com/office/officeart/2005/8/layout/vList2"/>
    <dgm:cxn modelId="{9FB65804-9941-4C84-AFCA-7EE19A297889}" srcId="{AB959161-6765-48E1-A77F-159C46FCBAB6}" destId="{F67A155B-3BF5-4C2A-98B6-6034458CD007}" srcOrd="7" destOrd="0" parTransId="{6107CABD-DE9B-4594-B9D5-3CCA17261BFE}" sibTransId="{30E79B32-7F9A-4887-BE2A-72E24F5E3BD2}"/>
    <dgm:cxn modelId="{669BB32A-891F-46CC-AFC4-3352434BAB92}" type="presOf" srcId="{1DA85DBF-E125-4BE3-AE53-011A65416962}" destId="{254AC7DE-04EC-4EA4-906C-5C05D2698B7B}" srcOrd="0" destOrd="0" presId="urn:microsoft.com/office/officeart/2005/8/layout/vList2"/>
    <dgm:cxn modelId="{8E3C6263-B5E3-4DCD-9FC7-ECD159EBD843}" type="presOf" srcId="{31543E7D-696B-4774-A7BE-C22F74C55E13}" destId="{5D8DE6C7-F162-4491-9E32-D304A0FD7E77}" srcOrd="0" destOrd="0" presId="urn:microsoft.com/office/officeart/2005/8/layout/vList2"/>
    <dgm:cxn modelId="{23DB2486-683C-4FCD-B168-04506403CA4B}" type="presOf" srcId="{B4EB5CBE-B8A1-4006-93B1-3F65C0DF6299}" destId="{D25BF8DA-1951-4620-B973-BB149A0CA1AA}" srcOrd="0" destOrd="0" presId="urn:microsoft.com/office/officeart/2005/8/layout/vList2"/>
    <dgm:cxn modelId="{7E5FAF03-1DDE-4E0F-AE84-9EC28318A56A}" srcId="{AB959161-6765-48E1-A77F-159C46FCBAB6}" destId="{DB92D383-8BF7-4D6D-97BA-D461A7C4512F}" srcOrd="1" destOrd="0" parTransId="{8FE47430-601C-4721-A8C3-6233E80825EF}" sibTransId="{1528456C-C0D9-4DC9-83E2-EFB71877A59A}"/>
    <dgm:cxn modelId="{127450DD-E16B-4E49-A641-A7DE8F6D9B50}" type="presOf" srcId="{3F7DC0D5-92B5-4B0F-B8AE-06F9E30AF98C}" destId="{D1BBA443-E956-4E96-9F8F-E738ADCB8302}" srcOrd="0" destOrd="0" presId="urn:microsoft.com/office/officeart/2005/8/layout/vList2"/>
    <dgm:cxn modelId="{B2B2F9AF-5FFC-4723-8E33-4E5CFC785AEC}" srcId="{AB959161-6765-48E1-A77F-159C46FCBAB6}" destId="{1DA85DBF-E125-4BE3-AE53-011A65416962}" srcOrd="9" destOrd="0" parTransId="{2FB12653-715E-46BE-A028-2661C93D162D}" sibTransId="{1F13B518-DC25-4305-97EF-1C754C3891C1}"/>
    <dgm:cxn modelId="{92A88D63-2A2F-480B-81AB-7D65627238C4}" srcId="{AB959161-6765-48E1-A77F-159C46FCBAB6}" destId="{71F1741B-168F-4D1B-84DC-4C4D28CC1786}" srcOrd="3" destOrd="0" parTransId="{AE0DEDA6-C611-46A4-B9C8-7673C9D24ADB}" sibTransId="{DD1AC553-45F2-45DA-8ED7-49E7B1A4AF73}"/>
    <dgm:cxn modelId="{7BE0EFC8-7083-4CC1-91F1-83A6190509A4}" type="presParOf" srcId="{8A5F1C96-0791-4FCB-A758-661A9C20E1C0}" destId="{D1BBA443-E956-4E96-9F8F-E738ADCB8302}" srcOrd="0" destOrd="0" presId="urn:microsoft.com/office/officeart/2005/8/layout/vList2"/>
    <dgm:cxn modelId="{556291A2-467A-4ED1-8D6A-5D4D4D682E72}" type="presParOf" srcId="{8A5F1C96-0791-4FCB-A758-661A9C20E1C0}" destId="{A396EBD6-B3ED-46DD-BDD5-47AAB51B99F7}" srcOrd="1" destOrd="0" presId="urn:microsoft.com/office/officeart/2005/8/layout/vList2"/>
    <dgm:cxn modelId="{CD31DEC9-3FAB-4BC8-AA2F-82DFEC5331F1}" type="presParOf" srcId="{8A5F1C96-0791-4FCB-A758-661A9C20E1C0}" destId="{3C80566D-3BA8-494F-8F2C-9C2A4AF685E0}" srcOrd="2" destOrd="0" presId="urn:microsoft.com/office/officeart/2005/8/layout/vList2"/>
    <dgm:cxn modelId="{64F4CB65-586A-422E-B488-708EF9CC9871}" type="presParOf" srcId="{8A5F1C96-0791-4FCB-A758-661A9C20E1C0}" destId="{22DF4B57-6151-43C0-B9C4-2891AC0831D0}" srcOrd="3" destOrd="0" presId="urn:microsoft.com/office/officeart/2005/8/layout/vList2"/>
    <dgm:cxn modelId="{391CD6F9-042F-4F28-8312-F811FF7AC84D}" type="presParOf" srcId="{8A5F1C96-0791-4FCB-A758-661A9C20E1C0}" destId="{C6CE41ED-565C-48B6-881E-0A8A151457A2}" srcOrd="4" destOrd="0" presId="urn:microsoft.com/office/officeart/2005/8/layout/vList2"/>
    <dgm:cxn modelId="{04E40514-09CF-4206-9F3C-84799F35DB2B}" type="presParOf" srcId="{8A5F1C96-0791-4FCB-A758-661A9C20E1C0}" destId="{719C9984-8757-4921-A23C-2FFAC57D401D}" srcOrd="5" destOrd="0" presId="urn:microsoft.com/office/officeart/2005/8/layout/vList2"/>
    <dgm:cxn modelId="{A2874701-30B7-48D7-8594-9F96877E7B52}" type="presParOf" srcId="{8A5F1C96-0791-4FCB-A758-661A9C20E1C0}" destId="{8A491D55-FEE1-4192-88A0-BF66BF6A6521}" srcOrd="6" destOrd="0" presId="urn:microsoft.com/office/officeart/2005/8/layout/vList2"/>
    <dgm:cxn modelId="{A9F891B5-10C5-4C86-8CB5-0E6814C349FD}" type="presParOf" srcId="{8A5F1C96-0791-4FCB-A758-661A9C20E1C0}" destId="{E19E3976-92CC-44B3-AAFF-B94217E0E5E2}" srcOrd="7" destOrd="0" presId="urn:microsoft.com/office/officeart/2005/8/layout/vList2"/>
    <dgm:cxn modelId="{AFBF0E4B-5FC8-4954-982C-FC286ABFA084}" type="presParOf" srcId="{8A5F1C96-0791-4FCB-A758-661A9C20E1C0}" destId="{DDCE6C6B-1FEE-4553-BE58-3540BF30E6CF}" srcOrd="8" destOrd="0" presId="urn:microsoft.com/office/officeart/2005/8/layout/vList2"/>
    <dgm:cxn modelId="{84AE8DBC-9D2C-4415-9109-0E816817CC8D}" type="presParOf" srcId="{8A5F1C96-0791-4FCB-A758-661A9C20E1C0}" destId="{0ED8C880-BFCB-4D51-A770-97765CC9FA2D}" srcOrd="9" destOrd="0" presId="urn:microsoft.com/office/officeart/2005/8/layout/vList2"/>
    <dgm:cxn modelId="{88CE720C-FD99-4856-B746-D19098C0CA09}" type="presParOf" srcId="{8A5F1C96-0791-4FCB-A758-661A9C20E1C0}" destId="{FD78DA00-71F8-4215-8256-A94570BC3AD7}" srcOrd="10" destOrd="0" presId="urn:microsoft.com/office/officeart/2005/8/layout/vList2"/>
    <dgm:cxn modelId="{5D16B42F-279F-4F19-8F13-5DB83BCEA597}" type="presParOf" srcId="{8A5F1C96-0791-4FCB-A758-661A9C20E1C0}" destId="{C2466F2F-18A5-4232-9A65-253562D76197}" srcOrd="11" destOrd="0" presId="urn:microsoft.com/office/officeart/2005/8/layout/vList2"/>
    <dgm:cxn modelId="{533408B9-CADB-41CC-A109-1E0BFA37C916}" type="presParOf" srcId="{8A5F1C96-0791-4FCB-A758-661A9C20E1C0}" destId="{5D8DE6C7-F162-4491-9E32-D304A0FD7E77}" srcOrd="12" destOrd="0" presId="urn:microsoft.com/office/officeart/2005/8/layout/vList2"/>
    <dgm:cxn modelId="{DD5F8B78-D8A6-4F46-B97B-CA9C7F86D8BA}" type="presParOf" srcId="{8A5F1C96-0791-4FCB-A758-661A9C20E1C0}" destId="{640AB17E-8556-46E7-8CF4-7B088C64B447}" srcOrd="13" destOrd="0" presId="urn:microsoft.com/office/officeart/2005/8/layout/vList2"/>
    <dgm:cxn modelId="{0EFB4E97-8C54-4F06-A6D4-9FAB172B20EA}" type="presParOf" srcId="{8A5F1C96-0791-4FCB-A758-661A9C20E1C0}" destId="{2546E3CD-4FDD-4BA9-AE57-7ACA9DD5A2AF}" srcOrd="14" destOrd="0" presId="urn:microsoft.com/office/officeart/2005/8/layout/vList2"/>
    <dgm:cxn modelId="{8E5F0153-459B-400B-8308-BE965046D12E}" type="presParOf" srcId="{8A5F1C96-0791-4FCB-A758-661A9C20E1C0}" destId="{AE403A73-79CB-43E8-99C3-C7FD517FE30E}" srcOrd="15" destOrd="0" presId="urn:microsoft.com/office/officeart/2005/8/layout/vList2"/>
    <dgm:cxn modelId="{63B05D18-3332-4E73-BF9E-C9EB093B7EC7}" type="presParOf" srcId="{8A5F1C96-0791-4FCB-A758-661A9C20E1C0}" destId="{D25BF8DA-1951-4620-B973-BB149A0CA1AA}" srcOrd="16" destOrd="0" presId="urn:microsoft.com/office/officeart/2005/8/layout/vList2"/>
    <dgm:cxn modelId="{FB0B7641-1F47-48A5-B556-90E8A786C57B}" type="presParOf" srcId="{8A5F1C96-0791-4FCB-A758-661A9C20E1C0}" destId="{1123773A-C45D-40F8-8B4A-D3FEB2C28066}" srcOrd="17" destOrd="0" presId="urn:microsoft.com/office/officeart/2005/8/layout/vList2"/>
    <dgm:cxn modelId="{566CDD81-F766-4DAC-BF84-B9583841DFE5}" type="presParOf" srcId="{8A5F1C96-0791-4FCB-A758-661A9C20E1C0}" destId="{254AC7DE-04EC-4EA4-906C-5C05D2698B7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73785-F9E6-4F8A-983E-B35C65E78D6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CC9CDE0-6085-484C-9B34-C6B7B53387F2}">
      <dgm:prSet phldr="0"/>
      <dgm:spPr/>
      <dgm:t>
        <a:bodyPr/>
        <a:lstStyle/>
        <a:p>
          <a:pPr rtl="0"/>
          <a:r>
            <a:rPr lang="en-US" dirty="0"/>
            <a:t>Afin de </a:t>
          </a:r>
          <a:r>
            <a:rPr lang="en-US" dirty="0" err="1"/>
            <a:t>créer</a:t>
          </a:r>
          <a:r>
            <a:rPr lang="en-US" dirty="0"/>
            <a:t> un </a:t>
          </a:r>
          <a:r>
            <a:rPr lang="en-US" dirty="0" err="1"/>
            <a:t>environnement</a:t>
          </a:r>
          <a:r>
            <a:rPr lang="en-US" dirty="0"/>
            <a:t> </a:t>
          </a:r>
          <a:r>
            <a:rPr lang="en-US" dirty="0" err="1"/>
            <a:t>propice</a:t>
          </a:r>
          <a:r>
            <a:rPr lang="en-US" dirty="0"/>
            <a:t> à </a:t>
          </a:r>
          <a:r>
            <a:rPr lang="en-US" dirty="0" err="1"/>
            <a:t>l'apprentissage</a:t>
          </a:r>
          <a:r>
            <a:rPr lang="en-US" dirty="0"/>
            <a:t> et au </a:t>
          </a:r>
          <a:r>
            <a:rPr lang="en-US" dirty="0" err="1"/>
            <a:t>développement</a:t>
          </a:r>
          <a:r>
            <a:rPr lang="en-US" dirty="0"/>
            <a:t>, les </a:t>
          </a:r>
          <a:r>
            <a:rPr lang="en-US" dirty="0" err="1"/>
            <a:t>règles</a:t>
          </a:r>
          <a:r>
            <a:rPr lang="en-US" dirty="0"/>
            <a:t> </a:t>
          </a:r>
          <a:r>
            <a:rPr lang="en-US" dirty="0" err="1"/>
            <a:t>suivantes</a:t>
          </a:r>
          <a:r>
            <a:rPr lang="en-US" dirty="0"/>
            <a:t> </a:t>
          </a:r>
          <a:r>
            <a:rPr lang="en-US" dirty="0" err="1"/>
            <a:t>s'appliquent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classe</a:t>
          </a:r>
          <a:r>
            <a:rPr lang="en-US" dirty="0"/>
            <a:t> : </a:t>
          </a:r>
          <a:endParaRPr lang="en-US" dirty="0">
            <a:latin typeface="Century Gothic" panose="020B0502020202020204"/>
          </a:endParaRPr>
        </a:p>
      </dgm:t>
    </dgm:pt>
    <dgm:pt modelId="{5A18EA49-1322-459D-B9AA-10CF9F962EF6}" type="parTrans" cxnId="{196D7704-1F04-410B-94DA-075BEB1D5805}">
      <dgm:prSet/>
      <dgm:spPr/>
      <dgm:t>
        <a:bodyPr/>
        <a:lstStyle/>
        <a:p>
          <a:endParaRPr lang="en-US"/>
        </a:p>
      </dgm:t>
    </dgm:pt>
    <dgm:pt modelId="{71D225B1-C999-41E6-9103-EC85D7DD6889}" type="sibTrans" cxnId="{196D7704-1F04-410B-94DA-075BEB1D5805}">
      <dgm:prSet/>
      <dgm:spPr/>
      <dgm:t>
        <a:bodyPr/>
        <a:lstStyle/>
        <a:p>
          <a:endParaRPr lang="en-US"/>
        </a:p>
      </dgm:t>
    </dgm:pt>
    <dgm:pt modelId="{B02090B4-DE6F-4004-8C30-96E9CC8E1788}">
      <dgm:prSet phldr="0"/>
      <dgm:spPr/>
      <dgm:t>
        <a:bodyPr/>
        <a:lstStyle/>
        <a:p>
          <a:pPr rtl="0"/>
          <a:r>
            <a:rPr lang="en-US" err="1"/>
            <a:t>L'autorité</a:t>
          </a:r>
          <a:r>
            <a:rPr lang="en-US" dirty="0"/>
            <a:t> de </a:t>
          </a:r>
          <a:r>
            <a:rPr lang="en-US" dirty="0" err="1"/>
            <a:t>l'enseignant</a:t>
          </a:r>
          <a:r>
            <a:rPr lang="en-US" dirty="0"/>
            <a:t> dans la </a:t>
          </a:r>
          <a:r>
            <a:rPr lang="en-US" dirty="0" err="1"/>
            <a:t>classe</a:t>
          </a:r>
          <a:r>
            <a:rPr lang="en-US" dirty="0"/>
            <a:t> doit </a:t>
          </a:r>
          <a:r>
            <a:rPr lang="en-US" dirty="0" err="1"/>
            <a:t>être</a:t>
          </a:r>
          <a:r>
            <a:rPr lang="en-US" dirty="0"/>
            <a:t> </a:t>
          </a:r>
          <a:r>
            <a:rPr lang="en-US" dirty="0" err="1"/>
            <a:t>respectée</a:t>
          </a:r>
          <a:r>
            <a:rPr lang="en-US" dirty="0"/>
            <a:t> à tout moment.</a:t>
          </a:r>
          <a:endParaRPr lang="en-US" dirty="0">
            <a:latin typeface="Century Gothic" panose="020B0502020202020204"/>
          </a:endParaRPr>
        </a:p>
      </dgm:t>
    </dgm:pt>
    <dgm:pt modelId="{6D1C85BA-CB9E-48A9-9E5D-48EB5CDFF7AB}" type="parTrans" cxnId="{AB1540A6-0955-47E3-AA35-1FC3E7EF7D75}">
      <dgm:prSet/>
      <dgm:spPr/>
    </dgm:pt>
    <dgm:pt modelId="{FC5D6A88-97C0-4D91-AA49-F13EF45C9B21}" type="sibTrans" cxnId="{AB1540A6-0955-47E3-AA35-1FC3E7EF7D75}">
      <dgm:prSet/>
      <dgm:spPr/>
    </dgm:pt>
    <dgm:pt modelId="{0B1180B3-6F1F-41EF-AEF2-D004923DC475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Les </a:t>
          </a:r>
          <a:r>
            <a:rPr lang="en-US" dirty="0" err="1"/>
            <a:t>élèves</a:t>
          </a:r>
          <a:r>
            <a:rPr lang="en-US" dirty="0"/>
            <a:t> </a:t>
          </a:r>
          <a:r>
            <a:rPr lang="en-US" dirty="0" err="1"/>
            <a:t>doivent</a:t>
          </a:r>
          <a:r>
            <a:rPr lang="en-US" dirty="0"/>
            <a:t> arriver à </a:t>
          </a:r>
          <a:r>
            <a:rPr lang="en-US" dirty="0" err="1"/>
            <a:t>l'heure</a:t>
          </a:r>
          <a:r>
            <a:rPr lang="en-US" dirty="0"/>
            <a:t> à </a:t>
          </a:r>
          <a:r>
            <a:rPr lang="en-US" dirty="0" err="1"/>
            <a:t>chaque</a:t>
          </a:r>
          <a:r>
            <a:rPr lang="en-US" dirty="0"/>
            <a:t> </a:t>
          </a:r>
          <a:r>
            <a:rPr lang="en-US" dirty="0" err="1"/>
            <a:t>cours</a:t>
          </a:r>
          <a:r>
            <a:rPr lang="en-US" dirty="0"/>
            <a:t> et disposer de tout le matériel nécessaire.</a:t>
          </a:r>
          <a:endParaRPr lang="en-US" dirty="0">
            <a:latin typeface="Century Gothic" panose="020B0502020202020204"/>
          </a:endParaRPr>
        </a:p>
      </dgm:t>
    </dgm:pt>
    <dgm:pt modelId="{A4D302B5-3A47-402D-BFB6-AC2F6ED1B82A}" type="parTrans" cxnId="{ECC5DB47-694F-4A08-8A97-B25095337627}">
      <dgm:prSet/>
      <dgm:spPr/>
    </dgm:pt>
    <dgm:pt modelId="{8EC87599-783B-48B1-9661-4F06C5AD3426}" type="sibTrans" cxnId="{ECC5DB47-694F-4A08-8A97-B25095337627}">
      <dgm:prSet/>
      <dgm:spPr/>
    </dgm:pt>
    <dgm:pt modelId="{354F7868-3E1C-4E02-AA50-F780EE97110B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Il </a:t>
          </a:r>
          <a:r>
            <a:rPr lang="en-US" dirty="0" err="1"/>
            <a:t>est</a:t>
          </a:r>
          <a:r>
            <a:rPr lang="en-US" dirty="0"/>
            <a:t> </a:t>
          </a:r>
          <a:r>
            <a:rPr lang="en-US" dirty="0" err="1"/>
            <a:t>interdit</a:t>
          </a:r>
          <a:r>
            <a:rPr lang="en-US" dirty="0"/>
            <a:t> </a:t>
          </a:r>
          <a:r>
            <a:rPr lang="en-US" dirty="0" err="1"/>
            <a:t>d'emprunter</a:t>
          </a:r>
          <a:r>
            <a:rPr lang="en-US" dirty="0"/>
            <a:t> des livres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d'autres</a:t>
          </a:r>
          <a:r>
            <a:rPr lang="en-US" dirty="0"/>
            <a:t> matériels.</a:t>
          </a:r>
          <a:endParaRPr lang="en-US" dirty="0">
            <a:latin typeface="Century Gothic" panose="020B0502020202020204"/>
          </a:endParaRPr>
        </a:p>
      </dgm:t>
    </dgm:pt>
    <dgm:pt modelId="{65E1EEED-27C4-40FE-8FD4-AECDA3870389}" type="parTrans" cxnId="{CB0F35C3-50A2-4A91-ADBD-AD4D80221603}">
      <dgm:prSet/>
      <dgm:spPr/>
    </dgm:pt>
    <dgm:pt modelId="{3C13563C-CE00-4869-89E0-284BA06495E2}" type="sibTrans" cxnId="{CB0F35C3-50A2-4A91-ADBD-AD4D80221603}">
      <dgm:prSet/>
      <dgm:spPr/>
    </dgm:pt>
    <dgm:pt modelId="{26136DCD-2085-4713-840F-98888DE69D8D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Les </a:t>
          </a:r>
          <a:r>
            <a:rPr lang="en-US" dirty="0" err="1"/>
            <a:t>élèves</a:t>
          </a:r>
          <a:r>
            <a:rPr lang="en-US" dirty="0"/>
            <a:t> </a:t>
          </a:r>
          <a:r>
            <a:rPr lang="en-US" dirty="0" err="1"/>
            <a:t>doivent</a:t>
          </a:r>
          <a:r>
            <a:rPr lang="en-US" dirty="0"/>
            <a:t> respecter le droit de </a:t>
          </a:r>
          <a:r>
            <a:rPr lang="en-US" dirty="0" err="1"/>
            <a:t>leurs</a:t>
          </a:r>
          <a:r>
            <a:rPr lang="en-US" dirty="0"/>
            <a:t> </a:t>
          </a:r>
          <a:r>
            <a:rPr lang="en-US" dirty="0" err="1"/>
            <a:t>camarades</a:t>
          </a:r>
          <a:r>
            <a:rPr lang="en-US" dirty="0"/>
            <a:t> à </a:t>
          </a:r>
          <a:r>
            <a:rPr lang="en-US" dirty="0" err="1"/>
            <a:t>travailler</a:t>
          </a:r>
          <a:r>
            <a:rPr lang="en-US" dirty="0"/>
            <a:t> sans </a:t>
          </a:r>
          <a:r>
            <a:rPr lang="en-US" dirty="0" err="1"/>
            <a:t>entrave</a:t>
          </a:r>
          <a:r>
            <a:rPr lang="en-US" dirty="0"/>
            <a:t> </a:t>
          </a:r>
          <a:r>
            <a:rPr lang="en-US" dirty="0" err="1"/>
            <a:t>ni</a:t>
          </a:r>
          <a:r>
            <a:rPr lang="en-US" dirty="0"/>
            <a:t> distraction. </a:t>
          </a:r>
          <a:endParaRPr lang="en-US" dirty="0">
            <a:latin typeface="Century Gothic" panose="020B0502020202020204"/>
          </a:endParaRPr>
        </a:p>
      </dgm:t>
    </dgm:pt>
    <dgm:pt modelId="{C19001C5-4E47-47EC-BB8C-D872610B9B80}" type="parTrans" cxnId="{44916643-0BC5-423E-A4E6-72FE43D6BD27}">
      <dgm:prSet/>
      <dgm:spPr/>
    </dgm:pt>
    <dgm:pt modelId="{A8DF4D04-34F8-4CCB-9134-13CA4B7D5878}" type="sibTrans" cxnId="{44916643-0BC5-423E-A4E6-72FE43D6BD27}">
      <dgm:prSet/>
      <dgm:spPr/>
    </dgm:pt>
    <dgm:pt modelId="{4F8DE9CB-B9FE-480C-A6B7-E1F0A7DB7653}">
      <dgm:prSet phldr="0"/>
      <dgm:spPr/>
      <dgm:t>
        <a:bodyPr/>
        <a:lstStyle/>
        <a:p>
          <a:pPr rtl="0"/>
          <a:r>
            <a:rPr lang="en-US" dirty="0"/>
            <a:t>Les </a:t>
          </a:r>
          <a:r>
            <a:rPr lang="en-US" dirty="0" err="1"/>
            <a:t>comportements</a:t>
          </a:r>
          <a:r>
            <a:rPr lang="en-US" dirty="0"/>
            <a:t> </a:t>
          </a:r>
          <a:r>
            <a:rPr lang="en-US" dirty="0" err="1"/>
            <a:t>perturbateurs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inappropriés</a:t>
          </a:r>
          <a:r>
            <a:rPr lang="en-US" dirty="0"/>
            <a:t> ne </a:t>
          </a:r>
          <a:r>
            <a:rPr lang="en-US" dirty="0" err="1"/>
            <a:t>sont</a:t>
          </a:r>
          <a:r>
            <a:rPr lang="en-US" dirty="0"/>
            <a:t> pas </a:t>
          </a:r>
          <a:r>
            <a:rPr lang="en-US" dirty="0" err="1"/>
            <a:t>autorisés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classe.</a:t>
          </a:r>
          <a:endParaRPr lang="en-US" dirty="0">
            <a:latin typeface="Century Gothic" panose="020B0502020202020204"/>
          </a:endParaRPr>
        </a:p>
      </dgm:t>
    </dgm:pt>
    <dgm:pt modelId="{1FB7E7F0-7898-4325-A233-69827966D111}" type="parTrans" cxnId="{E851AC2C-B3DF-4675-B361-6E610D8F0B6C}">
      <dgm:prSet/>
      <dgm:spPr/>
    </dgm:pt>
    <dgm:pt modelId="{CFFEAC37-DFD5-4094-A6DD-FE06BB897736}" type="sibTrans" cxnId="{E851AC2C-B3DF-4675-B361-6E610D8F0B6C}">
      <dgm:prSet/>
      <dgm:spPr/>
    </dgm:pt>
    <dgm:pt modelId="{2B579939-D38F-4AE1-9B6D-CEAEC9049A86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Des excuses </a:t>
          </a:r>
          <a:r>
            <a:rPr lang="en-US" dirty="0" err="1"/>
            <a:t>immédiates</a:t>
          </a:r>
          <a:r>
            <a:rPr lang="en-US" dirty="0"/>
            <a:t> </a:t>
          </a:r>
          <a:r>
            <a:rPr lang="en-US" dirty="0" err="1"/>
            <a:t>sont</a:t>
          </a:r>
          <a:r>
            <a:rPr lang="en-US" dirty="0"/>
            <a:t> </a:t>
          </a:r>
          <a:r>
            <a:rPr lang="en-US" dirty="0" err="1"/>
            <a:t>exigées</a:t>
          </a:r>
          <a:r>
            <a:rPr lang="en-US" dirty="0"/>
            <a:t> pour toute offense </a:t>
          </a:r>
          <a:r>
            <a:rPr lang="en-US" dirty="0" err="1"/>
            <a:t>causée</a:t>
          </a:r>
          <a:r>
            <a:rPr lang="en-US" dirty="0"/>
            <a:t> à </a:t>
          </a:r>
          <a:r>
            <a:rPr lang="en-US" dirty="0" err="1"/>
            <a:t>l'enseignant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aux </a:t>
          </a:r>
          <a:r>
            <a:rPr lang="en-US" dirty="0" err="1"/>
            <a:t>élèves</a:t>
          </a:r>
          <a:r>
            <a:rPr lang="en-US" dirty="0"/>
            <a:t> dans la salle de classe.</a:t>
          </a:r>
          <a:endParaRPr lang="en-US" dirty="0">
            <a:latin typeface="Century Gothic" panose="020B0502020202020204"/>
          </a:endParaRPr>
        </a:p>
      </dgm:t>
    </dgm:pt>
    <dgm:pt modelId="{BAD5D7F9-A66B-4884-B3E0-E6C1CE697276}" type="parTrans" cxnId="{50C7E6CF-73F4-4415-89E7-5AA1176C6EC2}">
      <dgm:prSet/>
      <dgm:spPr/>
    </dgm:pt>
    <dgm:pt modelId="{ADC0E020-B174-4F79-B618-19AB1955B8EC}" type="sibTrans" cxnId="{50C7E6CF-73F4-4415-89E7-5AA1176C6EC2}">
      <dgm:prSet/>
      <dgm:spPr/>
    </dgm:pt>
    <dgm:pt modelId="{410D3F6E-00EA-4CDA-B635-837DE18D216B}">
      <dgm:prSet phldr="0"/>
      <dgm:spPr/>
      <dgm:t>
        <a:bodyPr/>
        <a:lstStyle/>
        <a:p>
          <a:r>
            <a:rPr lang="en-US" dirty="0">
              <a:latin typeface="Century Gothic" panose="020B0502020202020204"/>
            </a:rPr>
            <a:t> </a:t>
          </a:r>
          <a:r>
            <a:rPr lang="en-US" dirty="0"/>
            <a:t>Pour </a:t>
          </a:r>
          <a:r>
            <a:rPr lang="en-US" dirty="0" err="1"/>
            <a:t>répondre</a:t>
          </a:r>
          <a:r>
            <a:rPr lang="en-US" dirty="0"/>
            <a:t> à </a:t>
          </a:r>
          <a:r>
            <a:rPr lang="en-US" dirty="0" err="1"/>
            <a:t>une</a:t>
          </a:r>
          <a:r>
            <a:rPr lang="en-US" dirty="0"/>
            <a:t> question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attirer</a:t>
          </a:r>
          <a:r>
            <a:rPr lang="en-US" dirty="0"/>
            <a:t> </a:t>
          </a:r>
          <a:r>
            <a:rPr lang="en-US" dirty="0" err="1"/>
            <a:t>l'attention</a:t>
          </a:r>
          <a:r>
            <a:rPr lang="en-US" dirty="0"/>
            <a:t> de </a:t>
          </a:r>
          <a:r>
            <a:rPr lang="en-US" dirty="0" err="1"/>
            <a:t>l'enseignant</a:t>
          </a:r>
          <a:r>
            <a:rPr lang="en-US" dirty="0"/>
            <a:t>, </a:t>
          </a:r>
          <a:r>
            <a:rPr lang="en-US" dirty="0" err="1"/>
            <a:t>l'élève</a:t>
          </a:r>
          <a:r>
            <a:rPr lang="en-US" dirty="0"/>
            <a:t> doit lever la main et </a:t>
          </a:r>
          <a:r>
            <a:rPr lang="en-US" dirty="0" err="1"/>
            <a:t>attendre</a:t>
          </a:r>
          <a:r>
            <a:rPr lang="en-US" dirty="0"/>
            <a:t> </a:t>
          </a:r>
          <a:r>
            <a:rPr lang="en-US" dirty="0" err="1"/>
            <a:t>l'autorisation</a:t>
          </a:r>
          <a:r>
            <a:rPr lang="en-US" dirty="0"/>
            <a:t> de </a:t>
          </a:r>
          <a:r>
            <a:rPr lang="en-US" dirty="0" err="1"/>
            <a:t>parler</a:t>
          </a:r>
          <a:r>
            <a:rPr lang="en-US" dirty="0"/>
            <a:t>.</a:t>
          </a:r>
        </a:p>
      </dgm:t>
    </dgm:pt>
    <dgm:pt modelId="{DE4EB5FC-FA68-4DC7-A3E2-C3FB39BE2999}" type="parTrans" cxnId="{228EE8A3-1D57-4BD2-ACE6-35538DBC2C4C}">
      <dgm:prSet/>
      <dgm:spPr/>
    </dgm:pt>
    <dgm:pt modelId="{96C2D643-EE15-40BE-BB52-534D0DE40D3C}" type="sibTrans" cxnId="{228EE8A3-1D57-4BD2-ACE6-35538DBC2C4C}">
      <dgm:prSet/>
      <dgm:spPr/>
    </dgm:pt>
    <dgm:pt modelId="{24C95325-F0CC-4B9C-B322-FA04283DC185}" type="pres">
      <dgm:prSet presAssocID="{36D73785-F9E6-4F8A-983E-B35C65E78D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5A772-A97F-4FB7-9764-FB860240C603}" type="pres">
      <dgm:prSet presAssocID="{0CC9CDE0-6085-484C-9B34-C6B7B53387F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79C6D-6303-4D90-99D9-D5E6BFE52491}" type="pres">
      <dgm:prSet presAssocID="{71D225B1-C999-41E6-9103-EC85D7DD6889}" presName="spacer" presStyleCnt="0"/>
      <dgm:spPr/>
    </dgm:pt>
    <dgm:pt modelId="{3FC6A45B-8F18-4558-AEC7-4C764D71D1C4}" type="pres">
      <dgm:prSet presAssocID="{B02090B4-DE6F-4004-8C30-96E9CC8E178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F52E3-208D-49A5-90B0-B5614370AC70}" type="pres">
      <dgm:prSet presAssocID="{FC5D6A88-97C0-4D91-AA49-F13EF45C9B21}" presName="spacer" presStyleCnt="0"/>
      <dgm:spPr/>
    </dgm:pt>
    <dgm:pt modelId="{A790A7FC-49FD-4511-A139-9A743A637F4C}" type="pres">
      <dgm:prSet presAssocID="{0B1180B3-6F1F-41EF-AEF2-D004923DC47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35CD2-71E5-46EF-92FA-2F53A5CF31F5}" type="pres">
      <dgm:prSet presAssocID="{8EC87599-783B-48B1-9661-4F06C5AD3426}" presName="spacer" presStyleCnt="0"/>
      <dgm:spPr/>
    </dgm:pt>
    <dgm:pt modelId="{0E6F7E81-F0AB-4F7D-A36E-96B7CE995EC0}" type="pres">
      <dgm:prSet presAssocID="{354F7868-3E1C-4E02-AA50-F780EE97110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7C06B-33E5-468A-A3BF-715E0B7C126F}" type="pres">
      <dgm:prSet presAssocID="{3C13563C-CE00-4869-89E0-284BA06495E2}" presName="spacer" presStyleCnt="0"/>
      <dgm:spPr/>
    </dgm:pt>
    <dgm:pt modelId="{AAAEB108-9DF5-48B5-BAD6-1C900D2B73B0}" type="pres">
      <dgm:prSet presAssocID="{26136DCD-2085-4713-840F-98888DE69D8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578F7-1C22-4C30-8CB4-E65468AB90FC}" type="pres">
      <dgm:prSet presAssocID="{A8DF4D04-34F8-4CCB-9134-13CA4B7D5878}" presName="spacer" presStyleCnt="0"/>
      <dgm:spPr/>
    </dgm:pt>
    <dgm:pt modelId="{6E97FFB9-231D-4860-B412-227BD53DF7C1}" type="pres">
      <dgm:prSet presAssocID="{4F8DE9CB-B9FE-480C-A6B7-E1F0A7DB765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3C682-4D68-4E08-86F6-728B283BB26E}" type="pres">
      <dgm:prSet presAssocID="{CFFEAC37-DFD5-4094-A6DD-FE06BB897736}" presName="spacer" presStyleCnt="0"/>
      <dgm:spPr/>
    </dgm:pt>
    <dgm:pt modelId="{51E46F38-008B-41C7-B943-FFF7E766612C}" type="pres">
      <dgm:prSet presAssocID="{2B579939-D38F-4AE1-9B6D-CEAEC9049A8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0EB7F-C96E-46DB-9D67-AB3C146072A6}" type="pres">
      <dgm:prSet presAssocID="{ADC0E020-B174-4F79-B618-19AB1955B8EC}" presName="spacer" presStyleCnt="0"/>
      <dgm:spPr/>
    </dgm:pt>
    <dgm:pt modelId="{836E41B7-0A30-4805-98D1-09BA4B71E576}" type="pres">
      <dgm:prSet presAssocID="{410D3F6E-00EA-4CDA-B635-837DE18D216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540A6-0955-47E3-AA35-1FC3E7EF7D75}" srcId="{36D73785-F9E6-4F8A-983E-B35C65E78D6C}" destId="{B02090B4-DE6F-4004-8C30-96E9CC8E1788}" srcOrd="1" destOrd="0" parTransId="{6D1C85BA-CB9E-48A9-9E5D-48EB5CDFF7AB}" sibTransId="{FC5D6A88-97C0-4D91-AA49-F13EF45C9B21}"/>
    <dgm:cxn modelId="{196D7704-1F04-410B-94DA-075BEB1D5805}" srcId="{36D73785-F9E6-4F8A-983E-B35C65E78D6C}" destId="{0CC9CDE0-6085-484C-9B34-C6B7B53387F2}" srcOrd="0" destOrd="0" parTransId="{5A18EA49-1322-459D-B9AA-10CF9F962EF6}" sibTransId="{71D225B1-C999-41E6-9103-EC85D7DD6889}"/>
    <dgm:cxn modelId="{CF173F91-70F3-4028-BF67-DFDD5B18C79D}" type="presOf" srcId="{0CC9CDE0-6085-484C-9B34-C6B7B53387F2}" destId="{6695A772-A97F-4FB7-9764-FB860240C603}" srcOrd="0" destOrd="0" presId="urn:microsoft.com/office/officeart/2005/8/layout/vList2"/>
    <dgm:cxn modelId="{7FDFF898-AF98-41EE-B20A-701E552D190F}" type="presOf" srcId="{354F7868-3E1C-4E02-AA50-F780EE97110B}" destId="{0E6F7E81-F0AB-4F7D-A36E-96B7CE995EC0}" srcOrd="0" destOrd="0" presId="urn:microsoft.com/office/officeart/2005/8/layout/vList2"/>
    <dgm:cxn modelId="{421E1B29-8E30-4D3B-862E-18B1699C3082}" type="presOf" srcId="{26136DCD-2085-4713-840F-98888DE69D8D}" destId="{AAAEB108-9DF5-48B5-BAD6-1C900D2B73B0}" srcOrd="0" destOrd="0" presId="urn:microsoft.com/office/officeart/2005/8/layout/vList2"/>
    <dgm:cxn modelId="{A44DE83D-854C-4127-8D0E-E730D8E3183B}" type="presOf" srcId="{0B1180B3-6F1F-41EF-AEF2-D004923DC475}" destId="{A790A7FC-49FD-4511-A139-9A743A637F4C}" srcOrd="0" destOrd="0" presId="urn:microsoft.com/office/officeart/2005/8/layout/vList2"/>
    <dgm:cxn modelId="{6F7A7B8F-671B-4EA2-9EB6-1329CA7D0B03}" type="presOf" srcId="{4F8DE9CB-B9FE-480C-A6B7-E1F0A7DB7653}" destId="{6E97FFB9-231D-4860-B412-227BD53DF7C1}" srcOrd="0" destOrd="0" presId="urn:microsoft.com/office/officeart/2005/8/layout/vList2"/>
    <dgm:cxn modelId="{E851AC2C-B3DF-4675-B361-6E610D8F0B6C}" srcId="{36D73785-F9E6-4F8A-983E-B35C65E78D6C}" destId="{4F8DE9CB-B9FE-480C-A6B7-E1F0A7DB7653}" srcOrd="5" destOrd="0" parTransId="{1FB7E7F0-7898-4325-A233-69827966D111}" sibTransId="{CFFEAC37-DFD5-4094-A6DD-FE06BB897736}"/>
    <dgm:cxn modelId="{EA502844-D570-4711-BD56-9CF576718C2F}" type="presOf" srcId="{410D3F6E-00EA-4CDA-B635-837DE18D216B}" destId="{836E41B7-0A30-4805-98D1-09BA4B71E576}" srcOrd="0" destOrd="0" presId="urn:microsoft.com/office/officeart/2005/8/layout/vList2"/>
    <dgm:cxn modelId="{44916643-0BC5-423E-A4E6-72FE43D6BD27}" srcId="{36D73785-F9E6-4F8A-983E-B35C65E78D6C}" destId="{26136DCD-2085-4713-840F-98888DE69D8D}" srcOrd="4" destOrd="0" parTransId="{C19001C5-4E47-47EC-BB8C-D872610B9B80}" sibTransId="{A8DF4D04-34F8-4CCB-9134-13CA4B7D5878}"/>
    <dgm:cxn modelId="{DFD8C45D-8227-4A49-AE05-1A8F267AD1A5}" type="presOf" srcId="{36D73785-F9E6-4F8A-983E-B35C65E78D6C}" destId="{24C95325-F0CC-4B9C-B322-FA04283DC185}" srcOrd="0" destOrd="0" presId="urn:microsoft.com/office/officeart/2005/8/layout/vList2"/>
    <dgm:cxn modelId="{CB0F35C3-50A2-4A91-ADBD-AD4D80221603}" srcId="{36D73785-F9E6-4F8A-983E-B35C65E78D6C}" destId="{354F7868-3E1C-4E02-AA50-F780EE97110B}" srcOrd="3" destOrd="0" parTransId="{65E1EEED-27C4-40FE-8FD4-AECDA3870389}" sibTransId="{3C13563C-CE00-4869-89E0-284BA06495E2}"/>
    <dgm:cxn modelId="{2D3148D2-2815-4670-86FF-DBB4CC9D9A88}" type="presOf" srcId="{B02090B4-DE6F-4004-8C30-96E9CC8E1788}" destId="{3FC6A45B-8F18-4558-AEC7-4C764D71D1C4}" srcOrd="0" destOrd="0" presId="urn:microsoft.com/office/officeart/2005/8/layout/vList2"/>
    <dgm:cxn modelId="{50C7E6CF-73F4-4415-89E7-5AA1176C6EC2}" srcId="{36D73785-F9E6-4F8A-983E-B35C65E78D6C}" destId="{2B579939-D38F-4AE1-9B6D-CEAEC9049A86}" srcOrd="6" destOrd="0" parTransId="{BAD5D7F9-A66B-4884-B3E0-E6C1CE697276}" sibTransId="{ADC0E020-B174-4F79-B618-19AB1955B8EC}"/>
    <dgm:cxn modelId="{ECC5DB47-694F-4A08-8A97-B25095337627}" srcId="{36D73785-F9E6-4F8A-983E-B35C65E78D6C}" destId="{0B1180B3-6F1F-41EF-AEF2-D004923DC475}" srcOrd="2" destOrd="0" parTransId="{A4D302B5-3A47-402D-BFB6-AC2F6ED1B82A}" sibTransId="{8EC87599-783B-48B1-9661-4F06C5AD3426}"/>
    <dgm:cxn modelId="{B6FC879A-4E69-48A5-ACF2-3E417B9E8DF5}" type="presOf" srcId="{2B579939-D38F-4AE1-9B6D-CEAEC9049A86}" destId="{51E46F38-008B-41C7-B943-FFF7E766612C}" srcOrd="0" destOrd="0" presId="urn:microsoft.com/office/officeart/2005/8/layout/vList2"/>
    <dgm:cxn modelId="{228EE8A3-1D57-4BD2-ACE6-35538DBC2C4C}" srcId="{36D73785-F9E6-4F8A-983E-B35C65E78D6C}" destId="{410D3F6E-00EA-4CDA-B635-837DE18D216B}" srcOrd="7" destOrd="0" parTransId="{DE4EB5FC-FA68-4DC7-A3E2-C3FB39BE2999}" sibTransId="{96C2D643-EE15-40BE-BB52-534D0DE40D3C}"/>
    <dgm:cxn modelId="{3B7B0E4F-2184-457E-88F5-B8BE1EB02B03}" type="presParOf" srcId="{24C95325-F0CC-4B9C-B322-FA04283DC185}" destId="{6695A772-A97F-4FB7-9764-FB860240C603}" srcOrd="0" destOrd="0" presId="urn:microsoft.com/office/officeart/2005/8/layout/vList2"/>
    <dgm:cxn modelId="{663C07E6-CFFD-4674-9046-14F638531327}" type="presParOf" srcId="{24C95325-F0CC-4B9C-B322-FA04283DC185}" destId="{A4379C6D-6303-4D90-99D9-D5E6BFE52491}" srcOrd="1" destOrd="0" presId="urn:microsoft.com/office/officeart/2005/8/layout/vList2"/>
    <dgm:cxn modelId="{2340CF2E-DAAD-427B-8874-650B14CD547C}" type="presParOf" srcId="{24C95325-F0CC-4B9C-B322-FA04283DC185}" destId="{3FC6A45B-8F18-4558-AEC7-4C764D71D1C4}" srcOrd="2" destOrd="0" presId="urn:microsoft.com/office/officeart/2005/8/layout/vList2"/>
    <dgm:cxn modelId="{BCC0974E-37A5-4B96-88E5-E2A23266FDA0}" type="presParOf" srcId="{24C95325-F0CC-4B9C-B322-FA04283DC185}" destId="{783F52E3-208D-49A5-90B0-B5614370AC70}" srcOrd="3" destOrd="0" presId="urn:microsoft.com/office/officeart/2005/8/layout/vList2"/>
    <dgm:cxn modelId="{88C41A44-9A72-4648-865B-06DC55F19D17}" type="presParOf" srcId="{24C95325-F0CC-4B9C-B322-FA04283DC185}" destId="{A790A7FC-49FD-4511-A139-9A743A637F4C}" srcOrd="4" destOrd="0" presId="urn:microsoft.com/office/officeart/2005/8/layout/vList2"/>
    <dgm:cxn modelId="{87D4D63B-4D97-4245-B6E4-11FAC7E89989}" type="presParOf" srcId="{24C95325-F0CC-4B9C-B322-FA04283DC185}" destId="{27635CD2-71E5-46EF-92FA-2F53A5CF31F5}" srcOrd="5" destOrd="0" presId="urn:microsoft.com/office/officeart/2005/8/layout/vList2"/>
    <dgm:cxn modelId="{689ECA1D-A510-47DC-98D9-C24CD3FF2940}" type="presParOf" srcId="{24C95325-F0CC-4B9C-B322-FA04283DC185}" destId="{0E6F7E81-F0AB-4F7D-A36E-96B7CE995EC0}" srcOrd="6" destOrd="0" presId="urn:microsoft.com/office/officeart/2005/8/layout/vList2"/>
    <dgm:cxn modelId="{75FD5870-82EC-48E5-9FAD-2B24598F34F6}" type="presParOf" srcId="{24C95325-F0CC-4B9C-B322-FA04283DC185}" destId="{BFE7C06B-33E5-468A-A3BF-715E0B7C126F}" srcOrd="7" destOrd="0" presId="urn:microsoft.com/office/officeart/2005/8/layout/vList2"/>
    <dgm:cxn modelId="{11EAC11A-4289-4CC3-8428-DF04A7D7694D}" type="presParOf" srcId="{24C95325-F0CC-4B9C-B322-FA04283DC185}" destId="{AAAEB108-9DF5-48B5-BAD6-1C900D2B73B0}" srcOrd="8" destOrd="0" presId="urn:microsoft.com/office/officeart/2005/8/layout/vList2"/>
    <dgm:cxn modelId="{191A860D-A535-4708-BB51-95410DE34E6A}" type="presParOf" srcId="{24C95325-F0CC-4B9C-B322-FA04283DC185}" destId="{68A578F7-1C22-4C30-8CB4-E65468AB90FC}" srcOrd="9" destOrd="0" presId="urn:microsoft.com/office/officeart/2005/8/layout/vList2"/>
    <dgm:cxn modelId="{AEA94F58-0C86-461A-89BD-7C4B5C50E8D8}" type="presParOf" srcId="{24C95325-F0CC-4B9C-B322-FA04283DC185}" destId="{6E97FFB9-231D-4860-B412-227BD53DF7C1}" srcOrd="10" destOrd="0" presId="urn:microsoft.com/office/officeart/2005/8/layout/vList2"/>
    <dgm:cxn modelId="{D757ED72-DC02-46B4-AD22-F22E7C9EE80C}" type="presParOf" srcId="{24C95325-F0CC-4B9C-B322-FA04283DC185}" destId="{25A3C682-4D68-4E08-86F6-728B283BB26E}" srcOrd="11" destOrd="0" presId="urn:microsoft.com/office/officeart/2005/8/layout/vList2"/>
    <dgm:cxn modelId="{30E6A4AD-8188-4F32-8851-E003A6AE1B02}" type="presParOf" srcId="{24C95325-F0CC-4B9C-B322-FA04283DC185}" destId="{51E46F38-008B-41C7-B943-FFF7E766612C}" srcOrd="12" destOrd="0" presId="urn:microsoft.com/office/officeart/2005/8/layout/vList2"/>
    <dgm:cxn modelId="{7F573A34-FF69-44BD-B529-F4E79AA91B24}" type="presParOf" srcId="{24C95325-F0CC-4B9C-B322-FA04283DC185}" destId="{3030EB7F-C96E-46DB-9D67-AB3C146072A6}" srcOrd="13" destOrd="0" presId="urn:microsoft.com/office/officeart/2005/8/layout/vList2"/>
    <dgm:cxn modelId="{2DF45965-DC0D-459C-AD19-1BCB81DACF7C}" type="presParOf" srcId="{24C95325-F0CC-4B9C-B322-FA04283DC185}" destId="{836E41B7-0A30-4805-98D1-09BA4B71E57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D4341-1D81-43CD-B4B9-7550C90D4F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270E8EDF-0144-4FB7-A6F5-927CA60C06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Objets</a:t>
          </a:r>
          <a:r>
            <a:rPr lang="en-US" dirty="0"/>
            <a:t> perdus</a:t>
          </a:r>
        </a:p>
      </dgm:t>
    </dgm:pt>
    <dgm:pt modelId="{44DF3F7E-E1DC-4517-B26A-5E3B75BA8258}" type="sibTrans" cxnId="{574E09FC-F113-43DB-826C-0864DEF273C5}">
      <dgm:prSet/>
      <dgm:spPr/>
      <dgm:t>
        <a:bodyPr/>
        <a:lstStyle/>
        <a:p>
          <a:endParaRPr lang="en-US"/>
        </a:p>
      </dgm:t>
    </dgm:pt>
    <dgm:pt modelId="{B07AC7BE-72FA-4D2F-959C-A14338CB0B68}" type="parTrans" cxnId="{574E09FC-F113-43DB-826C-0864DEF273C5}">
      <dgm:prSet/>
      <dgm:spPr/>
      <dgm:t>
        <a:bodyPr/>
        <a:lstStyle/>
        <a:p>
          <a:endParaRPr lang="en-US"/>
        </a:p>
      </dgm:t>
    </dgm:pt>
    <dgm:pt modelId="{F5B72FE2-2011-4A6F-8A89-3441B9FFC01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Tous les vêtements et effets personnels doivent être clairement étiquetés.</a:t>
          </a:r>
          <a:endParaRPr lang="en-US" dirty="0"/>
        </a:p>
      </dgm:t>
    </dgm:pt>
    <dgm:pt modelId="{458C9064-6E8D-424A-BC56-CE732A9E8710}" type="parTrans" cxnId="{808F9E3B-EEBD-4FC3-BBCD-00EB6ED5AD4B}">
      <dgm:prSet/>
      <dgm:spPr/>
      <dgm:t>
        <a:bodyPr/>
        <a:lstStyle/>
        <a:p>
          <a:endParaRPr lang="en-IE"/>
        </a:p>
      </dgm:t>
    </dgm:pt>
    <dgm:pt modelId="{8EDE85DD-9CD0-46EC-AE81-5D7657025CF3}" type="sibTrans" cxnId="{808F9E3B-EEBD-4FC3-BBCD-00EB6ED5AD4B}">
      <dgm:prSet/>
      <dgm:spPr/>
      <dgm:t>
        <a:bodyPr/>
        <a:lstStyle/>
        <a:p>
          <a:endParaRPr lang="en-IE"/>
        </a:p>
      </dgm:t>
    </dgm:pt>
    <dgm:pt modelId="{44F105CD-AA73-44A9-A9D1-00FA5FC7DF7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En cas de perte ou d'égarement, l'élève doit contacter Aiden ou Brendan. </a:t>
          </a:r>
          <a:endParaRPr lang="en-US" dirty="0"/>
        </a:p>
      </dgm:t>
    </dgm:pt>
    <dgm:pt modelId="{E1960B07-6730-4541-8F74-0099DB96A5CA}" type="parTrans" cxnId="{F3060C40-CB90-479F-8E36-62376986D8BD}">
      <dgm:prSet/>
      <dgm:spPr/>
      <dgm:t>
        <a:bodyPr/>
        <a:lstStyle/>
        <a:p>
          <a:endParaRPr lang="en-IE"/>
        </a:p>
      </dgm:t>
    </dgm:pt>
    <dgm:pt modelId="{07A83C2F-04E7-48A5-8619-EFFFB52A1FA6}" type="sibTrans" cxnId="{F3060C40-CB90-479F-8E36-62376986D8BD}">
      <dgm:prSet/>
      <dgm:spPr/>
      <dgm:t>
        <a:bodyPr/>
        <a:lstStyle/>
        <a:p>
          <a:endParaRPr lang="en-IE"/>
        </a:p>
      </dgm:t>
    </dgm:pt>
    <dgm:pt modelId="{4B748146-2EDA-412F-B594-4EE73989324D}" type="pres">
      <dgm:prSet presAssocID="{F47D4341-1D81-43CD-B4B9-7550C90D4F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FA180D-89F4-4F1F-B152-378A496EB429}" type="pres">
      <dgm:prSet presAssocID="{270E8EDF-0144-4FB7-A6F5-927CA60C0679}" presName="compNode" presStyleCnt="0"/>
      <dgm:spPr/>
    </dgm:pt>
    <dgm:pt modelId="{373A8B2D-9240-44FB-8B21-3BBAE766501F}" type="pres">
      <dgm:prSet presAssocID="{270E8EDF-0144-4FB7-A6F5-927CA60C0679}" presName="bgRect" presStyleLbl="bgShp" presStyleIdx="0" presStyleCnt="3"/>
      <dgm:spPr/>
    </dgm:pt>
    <dgm:pt modelId="{96F72C30-37FA-4844-BD79-7735E4EEDC3D}" type="pres">
      <dgm:prSet presAssocID="{270E8EDF-0144-4FB7-A6F5-927CA60C067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8FB0CD7-8D7B-417A-9D85-10DD3D33D07E}" type="pres">
      <dgm:prSet presAssocID="{270E8EDF-0144-4FB7-A6F5-927CA60C0679}" presName="spaceRect" presStyleCnt="0"/>
      <dgm:spPr/>
    </dgm:pt>
    <dgm:pt modelId="{4CA90618-F08D-4864-A8C1-123852A0FFE9}" type="pres">
      <dgm:prSet presAssocID="{270E8EDF-0144-4FB7-A6F5-927CA60C067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2F71BDF-9ADC-451F-9F2D-74BCA02705FC}" type="pres">
      <dgm:prSet presAssocID="{44DF3F7E-E1DC-4517-B26A-5E3B75BA8258}" presName="sibTrans" presStyleCnt="0"/>
      <dgm:spPr/>
    </dgm:pt>
    <dgm:pt modelId="{881975C2-AFDE-43FF-B5CE-DF85722337B2}" type="pres">
      <dgm:prSet presAssocID="{F5B72FE2-2011-4A6F-8A89-3441B9FFC01C}" presName="compNode" presStyleCnt="0"/>
      <dgm:spPr/>
    </dgm:pt>
    <dgm:pt modelId="{76070F42-5C78-4425-AFC0-8AFD0F1E53D8}" type="pres">
      <dgm:prSet presAssocID="{F5B72FE2-2011-4A6F-8A89-3441B9FFC01C}" presName="bgRect" presStyleLbl="bgShp" presStyleIdx="1" presStyleCnt="3"/>
      <dgm:spPr/>
    </dgm:pt>
    <dgm:pt modelId="{12141506-C447-4CC7-B258-009F9F89942D}" type="pres">
      <dgm:prSet presAssocID="{F5B72FE2-2011-4A6F-8A89-3441B9FFC01C}" presName="iconRect" presStyleLbl="nod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38F3688-B322-448C-A8EF-6B95DE215159}" type="pres">
      <dgm:prSet presAssocID="{F5B72FE2-2011-4A6F-8A89-3441B9FFC01C}" presName="spaceRect" presStyleCnt="0"/>
      <dgm:spPr/>
    </dgm:pt>
    <dgm:pt modelId="{748BCEA7-DC05-45AB-90EF-4B62FF681EA5}" type="pres">
      <dgm:prSet presAssocID="{F5B72FE2-2011-4A6F-8A89-3441B9FFC01C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D5591F0-B626-4AD8-B299-E76EC641F311}" type="pres">
      <dgm:prSet presAssocID="{8EDE85DD-9CD0-46EC-AE81-5D7657025CF3}" presName="sibTrans" presStyleCnt="0"/>
      <dgm:spPr/>
    </dgm:pt>
    <dgm:pt modelId="{8580EFC3-2C6A-475C-9EEC-2AEEC4CEB4E7}" type="pres">
      <dgm:prSet presAssocID="{44F105CD-AA73-44A9-A9D1-00FA5FC7DF74}" presName="compNode" presStyleCnt="0"/>
      <dgm:spPr/>
    </dgm:pt>
    <dgm:pt modelId="{1778136F-B6F4-46C6-AB10-E66578C20072}" type="pres">
      <dgm:prSet presAssocID="{44F105CD-AA73-44A9-A9D1-00FA5FC7DF74}" presName="bgRect" presStyleLbl="bgShp" presStyleIdx="2" presStyleCnt="3"/>
      <dgm:spPr/>
    </dgm:pt>
    <dgm:pt modelId="{44461587-47E0-4AC5-9CB1-99AF2E4AA327}" type="pres">
      <dgm:prSet presAssocID="{44F105CD-AA73-44A9-A9D1-00FA5FC7DF74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B083C4D8-13A7-48EF-BE6A-182BEAF9C797}" type="pres">
      <dgm:prSet presAssocID="{44F105CD-AA73-44A9-A9D1-00FA5FC7DF74}" presName="spaceRect" presStyleCnt="0"/>
      <dgm:spPr/>
    </dgm:pt>
    <dgm:pt modelId="{2E0489F8-3565-4F51-8682-20AE90DF8D35}" type="pres">
      <dgm:prSet presAssocID="{44F105CD-AA73-44A9-A9D1-00FA5FC7DF7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60C40-CB90-479F-8E36-62376986D8BD}" srcId="{F47D4341-1D81-43CD-B4B9-7550C90D4F87}" destId="{44F105CD-AA73-44A9-A9D1-00FA5FC7DF74}" srcOrd="2" destOrd="0" parTransId="{E1960B07-6730-4541-8F74-0099DB96A5CA}" sibTransId="{07A83C2F-04E7-48A5-8619-EFFFB52A1FA6}"/>
    <dgm:cxn modelId="{739CF8CF-5CD3-42DA-ABA4-EFF44203193F}" type="presOf" srcId="{270E8EDF-0144-4FB7-A6F5-927CA60C0679}" destId="{4CA90618-F08D-4864-A8C1-123852A0FFE9}" srcOrd="0" destOrd="0" presId="urn:microsoft.com/office/officeart/2018/2/layout/IconVerticalSolidList"/>
    <dgm:cxn modelId="{70809A99-829A-4468-8D21-3DBFCC4032FA}" type="presOf" srcId="{F47D4341-1D81-43CD-B4B9-7550C90D4F87}" destId="{4B748146-2EDA-412F-B594-4EE73989324D}" srcOrd="0" destOrd="0" presId="urn:microsoft.com/office/officeart/2018/2/layout/IconVerticalSolidList"/>
    <dgm:cxn modelId="{808F9E3B-EEBD-4FC3-BBCD-00EB6ED5AD4B}" srcId="{F47D4341-1D81-43CD-B4B9-7550C90D4F87}" destId="{F5B72FE2-2011-4A6F-8A89-3441B9FFC01C}" srcOrd="1" destOrd="0" parTransId="{458C9064-6E8D-424A-BC56-CE732A9E8710}" sibTransId="{8EDE85DD-9CD0-46EC-AE81-5D7657025CF3}"/>
    <dgm:cxn modelId="{54DA080A-AD26-4014-82A7-D72F66BBE5E9}" type="presOf" srcId="{F5B72FE2-2011-4A6F-8A89-3441B9FFC01C}" destId="{748BCEA7-DC05-45AB-90EF-4B62FF681EA5}" srcOrd="0" destOrd="0" presId="urn:microsoft.com/office/officeart/2018/2/layout/IconVerticalSolidList"/>
    <dgm:cxn modelId="{574E09FC-F113-43DB-826C-0864DEF273C5}" srcId="{F47D4341-1D81-43CD-B4B9-7550C90D4F87}" destId="{270E8EDF-0144-4FB7-A6F5-927CA60C0679}" srcOrd="0" destOrd="0" parTransId="{B07AC7BE-72FA-4D2F-959C-A14338CB0B68}" sibTransId="{44DF3F7E-E1DC-4517-B26A-5E3B75BA8258}"/>
    <dgm:cxn modelId="{B4076D20-B9C5-4813-97C4-1619F9E8045A}" type="presOf" srcId="{44F105CD-AA73-44A9-A9D1-00FA5FC7DF74}" destId="{2E0489F8-3565-4F51-8682-20AE90DF8D35}" srcOrd="0" destOrd="0" presId="urn:microsoft.com/office/officeart/2018/2/layout/IconVerticalSolidList"/>
    <dgm:cxn modelId="{9FEC6C47-C622-4BB0-96A8-9254D2C628EB}" type="presParOf" srcId="{4B748146-2EDA-412F-B594-4EE73989324D}" destId="{E1FA180D-89F4-4F1F-B152-378A496EB429}" srcOrd="0" destOrd="0" presId="urn:microsoft.com/office/officeart/2018/2/layout/IconVerticalSolidList"/>
    <dgm:cxn modelId="{89691FD7-A3DC-416A-97DD-48803F843E7F}" type="presParOf" srcId="{E1FA180D-89F4-4F1F-B152-378A496EB429}" destId="{373A8B2D-9240-44FB-8B21-3BBAE766501F}" srcOrd="0" destOrd="0" presId="urn:microsoft.com/office/officeart/2018/2/layout/IconVerticalSolidList"/>
    <dgm:cxn modelId="{B0858786-B201-4DCE-9EFB-08D818BF555B}" type="presParOf" srcId="{E1FA180D-89F4-4F1F-B152-378A496EB429}" destId="{96F72C30-37FA-4844-BD79-7735E4EEDC3D}" srcOrd="1" destOrd="0" presId="urn:microsoft.com/office/officeart/2018/2/layout/IconVerticalSolidList"/>
    <dgm:cxn modelId="{CECA4DFC-D561-4AA4-A7A2-0EBBC46AE748}" type="presParOf" srcId="{E1FA180D-89F4-4F1F-B152-378A496EB429}" destId="{C8FB0CD7-8D7B-417A-9D85-10DD3D33D07E}" srcOrd="2" destOrd="0" presId="urn:microsoft.com/office/officeart/2018/2/layout/IconVerticalSolidList"/>
    <dgm:cxn modelId="{8CAEDE10-46BF-4D0B-9E0D-E9F523262BC8}" type="presParOf" srcId="{E1FA180D-89F4-4F1F-B152-378A496EB429}" destId="{4CA90618-F08D-4864-A8C1-123852A0FFE9}" srcOrd="3" destOrd="0" presId="urn:microsoft.com/office/officeart/2018/2/layout/IconVerticalSolidList"/>
    <dgm:cxn modelId="{EF8EE2AE-0A27-4FB7-8B33-8B3634AB028C}" type="presParOf" srcId="{4B748146-2EDA-412F-B594-4EE73989324D}" destId="{32F71BDF-9ADC-451F-9F2D-74BCA02705FC}" srcOrd="1" destOrd="0" presId="urn:microsoft.com/office/officeart/2018/2/layout/IconVerticalSolidList"/>
    <dgm:cxn modelId="{B452F1F5-8177-4102-8F1C-AAA9599A07F7}" type="presParOf" srcId="{4B748146-2EDA-412F-B594-4EE73989324D}" destId="{881975C2-AFDE-43FF-B5CE-DF85722337B2}" srcOrd="2" destOrd="0" presId="urn:microsoft.com/office/officeart/2018/2/layout/IconVerticalSolidList"/>
    <dgm:cxn modelId="{E86C481F-49F1-4C54-A4E5-279DF20DE7AB}" type="presParOf" srcId="{881975C2-AFDE-43FF-B5CE-DF85722337B2}" destId="{76070F42-5C78-4425-AFC0-8AFD0F1E53D8}" srcOrd="0" destOrd="0" presId="urn:microsoft.com/office/officeart/2018/2/layout/IconVerticalSolidList"/>
    <dgm:cxn modelId="{C748FD33-3F33-4AA8-9146-D5CC3D0D9300}" type="presParOf" srcId="{881975C2-AFDE-43FF-B5CE-DF85722337B2}" destId="{12141506-C447-4CC7-B258-009F9F89942D}" srcOrd="1" destOrd="0" presId="urn:microsoft.com/office/officeart/2018/2/layout/IconVerticalSolidList"/>
    <dgm:cxn modelId="{8F9988F3-C621-42BA-BE90-57694EC94F29}" type="presParOf" srcId="{881975C2-AFDE-43FF-B5CE-DF85722337B2}" destId="{E38F3688-B322-448C-A8EF-6B95DE215159}" srcOrd="2" destOrd="0" presId="urn:microsoft.com/office/officeart/2018/2/layout/IconVerticalSolidList"/>
    <dgm:cxn modelId="{A580D922-B280-478A-A629-43C12D69A5DB}" type="presParOf" srcId="{881975C2-AFDE-43FF-B5CE-DF85722337B2}" destId="{748BCEA7-DC05-45AB-90EF-4B62FF681EA5}" srcOrd="3" destOrd="0" presId="urn:microsoft.com/office/officeart/2018/2/layout/IconVerticalSolidList"/>
    <dgm:cxn modelId="{06AE05CB-9262-4288-B54F-20E3357F4171}" type="presParOf" srcId="{4B748146-2EDA-412F-B594-4EE73989324D}" destId="{4D5591F0-B626-4AD8-B299-E76EC641F311}" srcOrd="3" destOrd="0" presId="urn:microsoft.com/office/officeart/2018/2/layout/IconVerticalSolidList"/>
    <dgm:cxn modelId="{BDD934AF-0E36-41DF-8EBF-175E175D97D1}" type="presParOf" srcId="{4B748146-2EDA-412F-B594-4EE73989324D}" destId="{8580EFC3-2C6A-475C-9EEC-2AEEC4CEB4E7}" srcOrd="4" destOrd="0" presId="urn:microsoft.com/office/officeart/2018/2/layout/IconVerticalSolidList"/>
    <dgm:cxn modelId="{EDBEEE40-5B06-4B09-8E55-1AB912808CEF}" type="presParOf" srcId="{8580EFC3-2C6A-475C-9EEC-2AEEC4CEB4E7}" destId="{1778136F-B6F4-46C6-AB10-E66578C20072}" srcOrd="0" destOrd="0" presId="urn:microsoft.com/office/officeart/2018/2/layout/IconVerticalSolidList"/>
    <dgm:cxn modelId="{F14F15B6-A3DB-4880-BFD9-30BF70EBAEE0}" type="presParOf" srcId="{8580EFC3-2C6A-475C-9EEC-2AEEC4CEB4E7}" destId="{44461587-47E0-4AC5-9CB1-99AF2E4AA327}" srcOrd="1" destOrd="0" presId="urn:microsoft.com/office/officeart/2018/2/layout/IconVerticalSolidList"/>
    <dgm:cxn modelId="{B5C412E0-7A78-4D99-B6EC-9CB766037B63}" type="presParOf" srcId="{8580EFC3-2C6A-475C-9EEC-2AEEC4CEB4E7}" destId="{B083C4D8-13A7-48EF-BE6A-182BEAF9C797}" srcOrd="2" destOrd="0" presId="urn:microsoft.com/office/officeart/2018/2/layout/IconVerticalSolidList"/>
    <dgm:cxn modelId="{4043D956-4052-40C1-A75D-3480D0C1FDC8}" type="presParOf" srcId="{8580EFC3-2C6A-475C-9EEC-2AEEC4CEB4E7}" destId="{2E0489F8-3565-4F51-8682-20AE90DF8D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A443-E956-4E96-9F8F-E738ADCB8302}">
      <dsp:nvSpPr>
        <dsp:cNvPr id="0" name=""/>
        <dsp:cNvSpPr/>
      </dsp:nvSpPr>
      <dsp:spPr>
        <a:xfrm>
          <a:off x="0" y="10315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Les </a:t>
          </a:r>
          <a:r>
            <a:rPr lang="en-US" sz="1600" kern="1200" dirty="0" err="1"/>
            <a:t>élèves</a:t>
          </a:r>
          <a:r>
            <a:rPr lang="en-US" sz="1600" kern="1200" dirty="0"/>
            <a:t> </a:t>
          </a:r>
          <a:r>
            <a:rPr lang="en-US" sz="1600" kern="1200" dirty="0" err="1"/>
            <a:t>doivent</a:t>
          </a:r>
          <a:r>
            <a:rPr lang="en-US" sz="1600" kern="1200" dirty="0"/>
            <a:t> quitter la salle de </a:t>
          </a:r>
          <a:r>
            <a:rPr lang="en-US" sz="1600" kern="1200" dirty="0" err="1"/>
            <a:t>classe</a:t>
          </a:r>
          <a:r>
            <a:rPr lang="en-US" sz="1600" kern="1200" dirty="0"/>
            <a:t> de manière </a:t>
          </a:r>
          <a:r>
            <a:rPr lang="en-US" sz="1600" kern="1200" dirty="0" err="1"/>
            <a:t>ordonnée</a:t>
          </a:r>
          <a:r>
            <a:rPr lang="en-US" sz="1600" kern="1200" dirty="0"/>
            <a:t> à la fin du </a:t>
          </a:r>
          <a:r>
            <a:rPr lang="en-US" sz="1600" kern="1200" err="1"/>
            <a:t>cours</a:t>
          </a:r>
          <a:r>
            <a:rPr lang="en-US" sz="1600" kern="1200"/>
            <a:t>.</a:t>
          </a:r>
          <a:endParaRPr lang="en-US" sz="1600" kern="1200">
            <a:latin typeface="Century Gothic" panose="020B0502020202020204"/>
          </a:endParaRPr>
        </a:p>
      </dsp:txBody>
      <dsp:txXfrm>
        <a:off x="30442" y="133601"/>
        <a:ext cx="10938405" cy="562726"/>
      </dsp:txXfrm>
    </dsp:sp>
    <dsp:sp modelId="{3C80566D-3BA8-494F-8F2C-9C2A4AF685E0}">
      <dsp:nvSpPr>
        <dsp:cNvPr id="0" name=""/>
        <dsp:cNvSpPr/>
      </dsp:nvSpPr>
      <dsp:spPr>
        <a:xfrm>
          <a:off x="0" y="77284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/>
            </a:rPr>
            <a:t> </a:t>
          </a:r>
          <a:r>
            <a:rPr lang="en-US" sz="1600" kern="1200" dirty="0"/>
            <a:t>Une </a:t>
          </a:r>
          <a:r>
            <a:rPr lang="en-US" sz="1600" kern="1200" dirty="0" err="1"/>
            <a:t>autorisation</a:t>
          </a:r>
          <a:r>
            <a:rPr lang="en-US" sz="1600" kern="1200" dirty="0"/>
            <a:t> </a:t>
          </a:r>
          <a:r>
            <a:rPr lang="en-US" sz="1600" kern="1200" dirty="0" err="1"/>
            <a:t>écrite</a:t>
          </a:r>
          <a:r>
            <a:rPr lang="en-US" sz="1600" kern="1200" dirty="0"/>
            <a:t> d'un </a:t>
          </a:r>
          <a:r>
            <a:rPr lang="en-US" sz="1600" kern="1200" dirty="0" err="1"/>
            <a:t>professeur</a:t>
          </a:r>
          <a:r>
            <a:rPr lang="en-US" sz="1600" kern="1200" dirty="0"/>
            <a:t>, du chef </a:t>
          </a:r>
          <a:r>
            <a:rPr lang="en-US" sz="1600" kern="1200" dirty="0" err="1"/>
            <a:t>d'établissement</a:t>
          </a:r>
          <a:r>
            <a:rPr lang="en-US" sz="1600" kern="1200" dirty="0"/>
            <a:t>, du </a:t>
          </a:r>
          <a:r>
            <a:rPr lang="en-US" sz="1600" kern="1200" dirty="0" err="1"/>
            <a:t>directeur</a:t>
          </a:r>
          <a:r>
            <a:rPr lang="en-US" sz="1600" kern="1200" dirty="0"/>
            <a:t> adjoint </a:t>
          </a:r>
          <a:r>
            <a:rPr lang="en-US" sz="1600" kern="1200" dirty="0" err="1"/>
            <a:t>ou</a:t>
          </a:r>
          <a:r>
            <a:rPr lang="en-US" sz="1600" kern="1200" dirty="0"/>
            <a:t> du </a:t>
          </a:r>
          <a:r>
            <a:rPr lang="en-US" sz="1600" kern="1200" dirty="0" err="1"/>
            <a:t>directeur</a:t>
          </a:r>
          <a:r>
            <a:rPr lang="en-US" sz="1600" kern="1200" dirty="0"/>
            <a:t> </a:t>
          </a:r>
          <a:r>
            <a:rPr lang="en-US" sz="1600" kern="1200" dirty="0" err="1"/>
            <a:t>est</a:t>
          </a:r>
          <a:r>
            <a:rPr lang="en-US" sz="1600" kern="1200" dirty="0"/>
            <a:t> indispensable </a:t>
          </a:r>
          <a:r>
            <a:rPr lang="en-US" sz="1600" kern="1200" dirty="0" err="1"/>
            <a:t>lorsqu'un</a:t>
          </a:r>
          <a:r>
            <a:rPr lang="en-US" sz="1600" kern="1200" dirty="0"/>
            <a:t> </a:t>
          </a:r>
          <a:r>
            <a:rPr lang="en-US" sz="1600" kern="1200" dirty="0" err="1"/>
            <a:t>élève</a:t>
          </a:r>
          <a:r>
            <a:rPr lang="en-US" sz="1600" kern="1200" dirty="0"/>
            <a:t> </a:t>
          </a:r>
          <a:r>
            <a:rPr lang="en-US" sz="1600" kern="1200" dirty="0" err="1"/>
            <a:t>est</a:t>
          </a:r>
          <a:r>
            <a:rPr lang="en-US" sz="1600" kern="1200" dirty="0"/>
            <a:t> absent pendant un </a:t>
          </a:r>
          <a:r>
            <a:rPr lang="en-US" sz="1600" kern="1200" dirty="0" err="1"/>
            <a:t>cours</a:t>
          </a:r>
          <a:r>
            <a:rPr lang="en-US" sz="1600" kern="1200" dirty="0"/>
            <a:t> </a:t>
          </a:r>
          <a:r>
            <a:rPr lang="en-US" sz="1600" kern="1200" dirty="0" err="1"/>
            <a:t>ou</a:t>
          </a:r>
          <a:r>
            <a:rPr lang="en-US" sz="1600" kern="1200" dirty="0"/>
            <a:t> </a:t>
          </a:r>
          <a:r>
            <a:rPr lang="en-US" sz="1600" kern="1200" dirty="0" err="1"/>
            <a:t>une</a:t>
          </a:r>
          <a:r>
            <a:rPr lang="en-US" sz="1600" kern="1200" dirty="0"/>
            <a:t> </a:t>
          </a:r>
          <a:r>
            <a:rPr lang="en-US" sz="1600" kern="1200" dirty="0" err="1"/>
            <a:t>partie</a:t>
          </a:r>
          <a:r>
            <a:rPr lang="en-US" sz="1600" kern="1200" dirty="0"/>
            <a:t> d'un cours.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803291"/>
        <a:ext cx="10938405" cy="562726"/>
      </dsp:txXfrm>
    </dsp:sp>
    <dsp:sp modelId="{C6CE41ED-565C-48B6-881E-0A8A151457A2}">
      <dsp:nvSpPr>
        <dsp:cNvPr id="0" name=""/>
        <dsp:cNvSpPr/>
      </dsp:nvSpPr>
      <dsp:spPr>
        <a:xfrm>
          <a:off x="0" y="144253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/>
            </a:rPr>
            <a:t> </a:t>
          </a:r>
          <a:r>
            <a:rPr lang="en-US" sz="1600" kern="1200" dirty="0" err="1"/>
            <a:t>L'uniforme</a:t>
          </a:r>
          <a:r>
            <a:rPr lang="en-US" sz="1600" kern="1200" dirty="0"/>
            <a:t> de </a:t>
          </a:r>
          <a:r>
            <a:rPr lang="en-US" sz="1600" kern="1200" dirty="0" err="1"/>
            <a:t>l'école</a:t>
          </a:r>
          <a:r>
            <a:rPr lang="en-US" sz="1600" kern="1200" dirty="0"/>
            <a:t>, </a:t>
          </a:r>
          <a:r>
            <a:rPr lang="en-US" sz="1600" kern="1200" dirty="0" err="1"/>
            <a:t>tel</a:t>
          </a:r>
          <a:r>
            <a:rPr lang="en-US" sz="1600" kern="1200" dirty="0"/>
            <a:t> </a:t>
          </a:r>
          <a:r>
            <a:rPr lang="en-US" sz="1600" kern="1200" dirty="0" err="1"/>
            <a:t>qu'il</a:t>
          </a:r>
          <a:r>
            <a:rPr lang="en-US" sz="1600" kern="1200" dirty="0"/>
            <a:t> </a:t>
          </a:r>
          <a:r>
            <a:rPr lang="en-US" sz="1600" kern="1200" dirty="0" err="1"/>
            <a:t>est</a:t>
          </a:r>
          <a:r>
            <a:rPr lang="en-US" sz="1600" kern="1200" dirty="0"/>
            <a:t> </a:t>
          </a:r>
          <a:r>
            <a:rPr lang="en-US" sz="1600" kern="1200" dirty="0" err="1"/>
            <a:t>indiqué</a:t>
          </a:r>
          <a:r>
            <a:rPr lang="en-US" sz="1600" kern="1200" dirty="0"/>
            <a:t> dans le Journal de </a:t>
          </a:r>
          <a:r>
            <a:rPr lang="en-US" sz="1600" kern="1200" dirty="0" err="1"/>
            <a:t>l'école</a:t>
          </a:r>
          <a:r>
            <a:rPr lang="en-US" sz="1600" kern="1200" dirty="0"/>
            <a:t>, doit </a:t>
          </a:r>
          <a:r>
            <a:rPr lang="en-US" sz="1600" kern="1200" dirty="0" err="1"/>
            <a:t>être</a:t>
          </a:r>
          <a:r>
            <a:rPr lang="en-US" sz="1600" kern="1200" dirty="0"/>
            <a:t> </a:t>
          </a:r>
          <a:r>
            <a:rPr lang="en-US" sz="1600" kern="1200" dirty="0" err="1"/>
            <a:t>porté</a:t>
          </a:r>
          <a:r>
            <a:rPr lang="en-US" sz="1600" kern="1200" dirty="0"/>
            <a:t> à tout moment pendant la </a:t>
          </a:r>
          <a:r>
            <a:rPr lang="en-US" sz="1600" kern="1200" dirty="0" err="1"/>
            <a:t>journée</a:t>
          </a:r>
          <a:r>
            <a:rPr lang="en-US" sz="1600" kern="1200" dirty="0"/>
            <a:t> </a:t>
          </a:r>
          <a:r>
            <a:rPr lang="en-US" sz="1600" kern="1200" dirty="0" err="1"/>
            <a:t>scolaire</a:t>
          </a:r>
          <a:r>
            <a:rPr lang="en-US" sz="1600" kern="1200" dirty="0"/>
            <a:t> </a:t>
          </a:r>
          <a:r>
            <a:rPr lang="en-US" sz="1600" kern="1200" dirty="0" err="1"/>
            <a:t>ou</a:t>
          </a:r>
          <a:r>
            <a:rPr lang="en-US" sz="1600" kern="1200" dirty="0"/>
            <a:t> </a:t>
          </a:r>
          <a:r>
            <a:rPr lang="en-US" sz="1600" kern="1200" dirty="0" err="1"/>
            <a:t>lors</a:t>
          </a:r>
          <a:r>
            <a:rPr lang="en-US" sz="1600" kern="1200" dirty="0"/>
            <a:t> </a:t>
          </a:r>
          <a:r>
            <a:rPr lang="en-US" sz="1600" kern="1200" dirty="0" err="1"/>
            <a:t>d'activités</a:t>
          </a:r>
          <a:r>
            <a:rPr lang="en-US" sz="1600" kern="1200" dirty="0"/>
            <a:t> </a:t>
          </a:r>
          <a:r>
            <a:rPr lang="en-US" sz="1600" kern="1200" dirty="0" err="1"/>
            <a:t>scolaires</a:t>
          </a:r>
          <a:r>
            <a:rPr lang="en-US" sz="1600" kern="1200" dirty="0"/>
            <a:t>. 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1472981"/>
        <a:ext cx="10938405" cy="562726"/>
      </dsp:txXfrm>
    </dsp:sp>
    <dsp:sp modelId="{8A491D55-FEE1-4192-88A0-BF66BF6A6521}">
      <dsp:nvSpPr>
        <dsp:cNvPr id="0" name=""/>
        <dsp:cNvSpPr/>
      </dsp:nvSpPr>
      <dsp:spPr>
        <a:xfrm>
          <a:off x="0" y="211222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Un </a:t>
          </a:r>
          <a:r>
            <a:rPr lang="en-US" sz="1600" kern="1200" dirty="0" err="1"/>
            <a:t>niveau</a:t>
          </a:r>
          <a:r>
            <a:rPr lang="en-US" sz="1600" kern="1200" dirty="0"/>
            <a:t> </a:t>
          </a:r>
          <a:r>
            <a:rPr lang="en-US" sz="1600" kern="1200" dirty="0" err="1"/>
            <a:t>élevé</a:t>
          </a:r>
          <a:r>
            <a:rPr lang="en-US" sz="1600" kern="1200" dirty="0"/>
            <a:t> de </a:t>
          </a:r>
          <a:r>
            <a:rPr lang="en-US" sz="1600" kern="1200" dirty="0" err="1"/>
            <a:t>propreté</a:t>
          </a:r>
          <a:r>
            <a:rPr lang="en-US" sz="1600" kern="1200" dirty="0"/>
            <a:t> et </a:t>
          </a:r>
          <a:r>
            <a:rPr lang="en-US" sz="1600" kern="1200" dirty="0" err="1"/>
            <a:t>d'hygiène</a:t>
          </a:r>
          <a:r>
            <a:rPr lang="en-US" sz="1600" kern="1200" dirty="0"/>
            <a:t> </a:t>
          </a:r>
          <a:r>
            <a:rPr lang="en-US" sz="1600" kern="1200" dirty="0" err="1"/>
            <a:t>personnelle</a:t>
          </a:r>
          <a:r>
            <a:rPr lang="en-US" sz="1600" kern="1200" dirty="0"/>
            <a:t> </a:t>
          </a:r>
          <a:r>
            <a:rPr lang="en-US" sz="1600" kern="1200" dirty="0" err="1"/>
            <a:t>est</a:t>
          </a:r>
          <a:r>
            <a:rPr lang="en-US" sz="1600" kern="1200" dirty="0"/>
            <a:t> </a:t>
          </a:r>
          <a:r>
            <a:rPr lang="en-US" sz="1600" kern="1200" dirty="0" err="1"/>
            <a:t>attendu</a:t>
          </a:r>
          <a:r>
            <a:rPr lang="en-US" sz="1600" kern="1200" dirty="0"/>
            <a:t> de </a:t>
          </a:r>
          <a:r>
            <a:rPr lang="en-US" sz="1600" kern="1200" dirty="0" err="1"/>
            <a:t>tous</a:t>
          </a:r>
          <a:r>
            <a:rPr lang="en-US" sz="1600" kern="1200" dirty="0"/>
            <a:t> les élèves.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2142671"/>
        <a:ext cx="10938405" cy="562726"/>
      </dsp:txXfrm>
    </dsp:sp>
    <dsp:sp modelId="{DDCE6C6B-1FEE-4553-BE58-3540BF30E6CF}">
      <dsp:nvSpPr>
        <dsp:cNvPr id="0" name=""/>
        <dsp:cNvSpPr/>
      </dsp:nvSpPr>
      <dsp:spPr>
        <a:xfrm>
          <a:off x="0" y="278191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/>
            </a:rPr>
            <a:t> </a:t>
          </a:r>
          <a:r>
            <a:rPr lang="en-US" sz="1600" kern="1200" dirty="0"/>
            <a:t>Les </a:t>
          </a:r>
          <a:r>
            <a:rPr lang="en-US" sz="1600" kern="1200" dirty="0" err="1"/>
            <a:t>téléphones</a:t>
          </a:r>
          <a:r>
            <a:rPr lang="en-US" sz="1600" kern="1200" dirty="0"/>
            <a:t> portables ne </a:t>
          </a:r>
          <a:r>
            <a:rPr lang="en-US" sz="1600" kern="1200" dirty="0" err="1"/>
            <a:t>sont</a:t>
          </a:r>
          <a:r>
            <a:rPr lang="en-US" sz="1600" kern="1200" dirty="0"/>
            <a:t> pas </a:t>
          </a:r>
          <a:r>
            <a:rPr lang="en-US" sz="1600" kern="1200" dirty="0" err="1"/>
            <a:t>autorisés</a:t>
          </a:r>
          <a:r>
            <a:rPr lang="en-US" sz="1600" kern="1200" dirty="0"/>
            <a:t> à </a:t>
          </a:r>
          <a:r>
            <a:rPr lang="en-US" sz="1600" kern="1200" dirty="0" err="1"/>
            <a:t>l'école</a:t>
          </a:r>
          <a:r>
            <a:rPr lang="en-US" sz="1600" kern="1200" dirty="0"/>
            <a:t>. </a:t>
          </a:r>
          <a:r>
            <a:rPr lang="en-US" sz="1600" kern="1200" dirty="0" err="1"/>
            <a:t>S'ils</a:t>
          </a:r>
          <a:r>
            <a:rPr lang="en-US" sz="1600" kern="1200" dirty="0"/>
            <a:t> </a:t>
          </a:r>
          <a:r>
            <a:rPr lang="en-US" sz="1600" kern="1200" dirty="0" err="1"/>
            <a:t>sont</a:t>
          </a:r>
          <a:r>
            <a:rPr lang="en-US" sz="1600" kern="1200" dirty="0"/>
            <a:t> </a:t>
          </a:r>
          <a:r>
            <a:rPr lang="en-US" sz="1600" kern="1200" dirty="0" err="1"/>
            <a:t>trouvés</a:t>
          </a:r>
          <a:r>
            <a:rPr lang="en-US" sz="1600" kern="1200" dirty="0"/>
            <a:t>, </a:t>
          </a:r>
          <a:r>
            <a:rPr lang="en-US" sz="1600" kern="1200" dirty="0" err="1"/>
            <a:t>ils</a:t>
          </a:r>
          <a:r>
            <a:rPr lang="en-US" sz="1600" kern="1200" dirty="0"/>
            <a:t> </a:t>
          </a:r>
          <a:r>
            <a:rPr lang="en-US" sz="1600" kern="1200" dirty="0" err="1"/>
            <a:t>seront</a:t>
          </a:r>
          <a:r>
            <a:rPr lang="en-US" sz="1600" kern="1200" dirty="0"/>
            <a:t> </a:t>
          </a:r>
          <a:r>
            <a:rPr lang="en-US" sz="1600" kern="1200" dirty="0" err="1"/>
            <a:t>confisqués</a:t>
          </a:r>
          <a:r>
            <a:rPr lang="en-US" sz="1600" kern="1200" dirty="0"/>
            <a:t> et </a:t>
          </a:r>
          <a:r>
            <a:rPr lang="en-US" sz="1600" kern="1200" dirty="0" err="1"/>
            <a:t>rendus</a:t>
          </a:r>
          <a:r>
            <a:rPr lang="en-US" sz="1600" kern="1200" dirty="0"/>
            <a:t> au parent/</a:t>
          </a:r>
          <a:r>
            <a:rPr lang="en-US" sz="1600" kern="1200" dirty="0" err="1"/>
            <a:t>tuteur</a:t>
          </a:r>
          <a:r>
            <a:rPr lang="en-US" sz="1600" kern="1200" dirty="0"/>
            <a:t> de </a:t>
          </a:r>
          <a:r>
            <a:rPr lang="en-US" sz="1600" kern="1200" dirty="0" err="1"/>
            <a:t>l'élève</a:t>
          </a:r>
          <a:r>
            <a:rPr lang="en-US" sz="1600" kern="1200" dirty="0"/>
            <a:t> le </a:t>
          </a:r>
          <a:r>
            <a:rPr lang="en-US" sz="1600" kern="1200" dirty="0" err="1"/>
            <a:t>vendredi</a:t>
          </a:r>
          <a:r>
            <a:rPr lang="en-US" sz="1600" kern="1200" dirty="0"/>
            <a:t> après l'école.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2812361"/>
        <a:ext cx="10938405" cy="562726"/>
      </dsp:txXfrm>
    </dsp:sp>
    <dsp:sp modelId="{FD78DA00-71F8-4215-8256-A94570BC3AD7}">
      <dsp:nvSpPr>
        <dsp:cNvPr id="0" name=""/>
        <dsp:cNvSpPr/>
      </dsp:nvSpPr>
      <dsp:spPr>
        <a:xfrm>
          <a:off x="0" y="345160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/>
            </a:rPr>
            <a:t> </a:t>
          </a:r>
          <a:r>
            <a:rPr lang="en-US" sz="1600" kern="1200" dirty="0"/>
            <a:t>Toute </a:t>
          </a:r>
          <a:r>
            <a:rPr lang="en-US" sz="1600" kern="1200" dirty="0" err="1"/>
            <a:t>atteinte</a:t>
          </a:r>
          <a:r>
            <a:rPr lang="en-US" sz="1600" kern="1200" dirty="0"/>
            <a:t> à la </a:t>
          </a:r>
          <a:r>
            <a:rPr lang="en-US" sz="1600" kern="1200" dirty="0" err="1"/>
            <a:t>propriété</a:t>
          </a:r>
          <a:r>
            <a:rPr lang="en-US" sz="1600" kern="1200" dirty="0"/>
            <a:t> </a:t>
          </a:r>
          <a:r>
            <a:rPr lang="en-US" sz="1600" kern="1200" dirty="0" err="1"/>
            <a:t>d'autrui</a:t>
          </a:r>
          <a:r>
            <a:rPr lang="en-US" sz="1600" kern="1200" dirty="0"/>
            <a:t>, y </a:t>
          </a:r>
          <a:r>
            <a:rPr lang="en-US" sz="1600" kern="1200" dirty="0" err="1"/>
            <a:t>compris</a:t>
          </a:r>
          <a:r>
            <a:rPr lang="en-US" sz="1600" kern="1200" dirty="0"/>
            <a:t> la </a:t>
          </a:r>
          <a:r>
            <a:rPr lang="en-US" sz="1600" kern="1200" dirty="0" err="1"/>
            <a:t>propriété</a:t>
          </a:r>
          <a:r>
            <a:rPr lang="en-US" sz="1600" kern="1200" dirty="0"/>
            <a:t> de </a:t>
          </a:r>
          <a:r>
            <a:rPr lang="en-US" sz="1600" kern="1200" dirty="0" err="1"/>
            <a:t>l'école</a:t>
          </a:r>
          <a:r>
            <a:rPr lang="en-US" sz="1600" kern="1200" dirty="0"/>
            <a:t>, </a:t>
          </a:r>
          <a:r>
            <a:rPr lang="en-US" sz="1600" kern="1200" dirty="0" err="1"/>
            <a:t>constitue</a:t>
          </a:r>
          <a:r>
            <a:rPr lang="en-US" sz="1600" kern="1200" dirty="0"/>
            <a:t> </a:t>
          </a:r>
          <a:r>
            <a:rPr lang="en-US" sz="1600" kern="1200" dirty="0" err="1"/>
            <a:t>une</a:t>
          </a:r>
          <a:r>
            <a:rPr lang="en-US" sz="1600" kern="1200" dirty="0"/>
            <a:t> infraction grave au code de </a:t>
          </a:r>
          <a:r>
            <a:rPr lang="en-US" sz="1600" kern="1200" dirty="0" err="1"/>
            <a:t>conduite</a:t>
          </a:r>
          <a:r>
            <a:rPr lang="en-US" sz="1600" kern="1200" dirty="0"/>
            <a:t> de </a:t>
          </a:r>
          <a:r>
            <a:rPr lang="en-US" sz="1600" kern="1200" dirty="0" err="1"/>
            <a:t>l'école</a:t>
          </a:r>
          <a:r>
            <a:rPr lang="en-US" sz="1600" kern="1200" dirty="0"/>
            <a:t>. 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3482051"/>
        <a:ext cx="10938405" cy="562726"/>
      </dsp:txXfrm>
    </dsp:sp>
    <dsp:sp modelId="{5D8DE6C7-F162-4491-9E32-D304A0FD7E77}">
      <dsp:nvSpPr>
        <dsp:cNvPr id="0" name=""/>
        <dsp:cNvSpPr/>
      </dsp:nvSpPr>
      <dsp:spPr>
        <a:xfrm>
          <a:off x="0" y="412129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L'école</a:t>
          </a:r>
          <a:r>
            <a:rPr lang="en-US" sz="1600" kern="1200" dirty="0"/>
            <a:t> </a:t>
          </a:r>
          <a:r>
            <a:rPr lang="en-US" sz="1600" kern="1200" dirty="0" err="1"/>
            <a:t>peut</a:t>
          </a:r>
          <a:r>
            <a:rPr lang="en-US" sz="1600" kern="1200" dirty="0"/>
            <a:t> demander aux </a:t>
          </a:r>
          <a:r>
            <a:rPr lang="en-US" sz="1600" kern="1200" dirty="0" err="1"/>
            <a:t>élèves</a:t>
          </a:r>
          <a:r>
            <a:rPr lang="en-US" sz="1600" kern="1200" dirty="0"/>
            <a:t> </a:t>
          </a:r>
          <a:r>
            <a:rPr lang="en-US" sz="1600" kern="1200" dirty="0" err="1"/>
            <a:t>ou</a:t>
          </a:r>
          <a:r>
            <a:rPr lang="en-US" sz="1600" kern="1200" dirty="0"/>
            <a:t> à </a:t>
          </a:r>
          <a:r>
            <a:rPr lang="en-US" sz="1600" kern="1200" dirty="0" err="1"/>
            <a:t>leurs</a:t>
          </a:r>
          <a:r>
            <a:rPr lang="en-US" sz="1600" kern="1200" dirty="0"/>
            <a:t> parents/</a:t>
          </a:r>
          <a:r>
            <a:rPr lang="en-US" sz="1600" kern="1200" dirty="0" err="1"/>
            <a:t>tuteurs</a:t>
          </a:r>
          <a:r>
            <a:rPr lang="en-US" sz="1600" kern="1200" dirty="0"/>
            <a:t> de payer la </a:t>
          </a:r>
          <a:r>
            <a:rPr lang="en-US" sz="1600" kern="1200" dirty="0" err="1"/>
            <a:t>réparation</a:t>
          </a:r>
          <a:r>
            <a:rPr lang="en-US" sz="1600" kern="1200" dirty="0"/>
            <a:t> </a:t>
          </a:r>
          <a:r>
            <a:rPr lang="en-US" sz="1600" kern="1200" dirty="0" err="1"/>
            <a:t>ou</a:t>
          </a:r>
          <a:r>
            <a:rPr lang="en-US" sz="1600" kern="1200" dirty="0"/>
            <a:t> le </a:t>
          </a:r>
          <a:r>
            <a:rPr lang="en-US" sz="1600" kern="1200" dirty="0" err="1"/>
            <a:t>remplacement</a:t>
          </a:r>
          <a:r>
            <a:rPr lang="en-US" sz="1600" kern="1200" dirty="0"/>
            <a:t> des </a:t>
          </a:r>
          <a:r>
            <a:rPr lang="en-US" sz="1600" kern="1200" dirty="0" err="1"/>
            <a:t>biens</a:t>
          </a:r>
          <a:r>
            <a:rPr lang="en-US" sz="1600" kern="1200" dirty="0"/>
            <a:t> </a:t>
          </a:r>
          <a:r>
            <a:rPr lang="en-US" sz="1600" kern="1200" dirty="0" err="1"/>
            <a:t>endommagés</a:t>
          </a:r>
          <a:r>
            <a:rPr lang="en-US" sz="1600" kern="1200" dirty="0"/>
            <a:t> par les </a:t>
          </a:r>
          <a:r>
            <a:rPr lang="en-US" sz="1600" kern="1200" dirty="0" err="1"/>
            <a:t>élèves</a:t>
          </a:r>
          <a:r>
            <a:rPr lang="en-US" sz="1600" kern="1200" dirty="0"/>
            <a:t>. 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4151741"/>
        <a:ext cx="10938405" cy="562726"/>
      </dsp:txXfrm>
    </dsp:sp>
    <dsp:sp modelId="{2546E3CD-4FDD-4BA9-AE57-7ACA9DD5A2AF}">
      <dsp:nvSpPr>
        <dsp:cNvPr id="0" name=""/>
        <dsp:cNvSpPr/>
      </dsp:nvSpPr>
      <dsp:spPr>
        <a:xfrm>
          <a:off x="0" y="479098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Les </a:t>
          </a:r>
          <a:r>
            <a:rPr lang="en-US" sz="1600" kern="1200" dirty="0" err="1"/>
            <a:t>objets</a:t>
          </a:r>
          <a:r>
            <a:rPr lang="en-US" sz="1600" kern="1200" dirty="0"/>
            <a:t> </a:t>
          </a:r>
          <a:r>
            <a:rPr lang="en-US" sz="1600" kern="1200" dirty="0" err="1"/>
            <a:t>dangereux</a:t>
          </a:r>
          <a:r>
            <a:rPr lang="en-US" sz="1600" kern="1200" dirty="0"/>
            <a:t>, </a:t>
          </a:r>
          <a:r>
            <a:rPr lang="en-US" sz="1600" kern="1200" dirty="0" err="1"/>
            <a:t>inappropriés</a:t>
          </a:r>
          <a:r>
            <a:rPr lang="en-US" sz="1600" kern="1200" dirty="0"/>
            <a:t> </a:t>
          </a:r>
          <a:r>
            <a:rPr lang="en-US" sz="1600" kern="1200" dirty="0" err="1"/>
            <a:t>ou</a:t>
          </a:r>
          <a:r>
            <a:rPr lang="en-US" sz="1600" kern="1200" dirty="0"/>
            <a:t> source de distraction ne </a:t>
          </a:r>
          <a:r>
            <a:rPr lang="en-US" sz="1600" kern="1200" dirty="0" err="1"/>
            <a:t>sont</a:t>
          </a:r>
          <a:r>
            <a:rPr lang="en-US" sz="1600" kern="1200" dirty="0"/>
            <a:t> pas </a:t>
          </a:r>
          <a:r>
            <a:rPr lang="en-US" sz="1600" kern="1200" dirty="0" err="1"/>
            <a:t>autorisés</a:t>
          </a:r>
          <a:r>
            <a:rPr lang="en-US" sz="1600" kern="1200" dirty="0"/>
            <a:t> à </a:t>
          </a:r>
          <a:r>
            <a:rPr lang="en-US" sz="1600" kern="1200" dirty="0" err="1"/>
            <a:t>l'école</a:t>
          </a:r>
          <a:r>
            <a:rPr lang="en-US" sz="1600" kern="1200" dirty="0"/>
            <a:t> et </a:t>
          </a:r>
          <a:r>
            <a:rPr lang="en-US" sz="1600" kern="1200" dirty="0" err="1"/>
            <a:t>peuvent</a:t>
          </a:r>
          <a:r>
            <a:rPr lang="en-US" sz="1600" kern="1200" dirty="0"/>
            <a:t> </a:t>
          </a:r>
          <a:r>
            <a:rPr lang="en-US" sz="1600" kern="1200" dirty="0" err="1"/>
            <a:t>être</a:t>
          </a:r>
          <a:r>
            <a:rPr lang="en-US" sz="1600" kern="1200" dirty="0"/>
            <a:t> confisqués.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4821431"/>
        <a:ext cx="10938405" cy="562726"/>
      </dsp:txXfrm>
    </dsp:sp>
    <dsp:sp modelId="{D25BF8DA-1951-4620-B973-BB149A0CA1AA}">
      <dsp:nvSpPr>
        <dsp:cNvPr id="0" name=""/>
        <dsp:cNvSpPr/>
      </dsp:nvSpPr>
      <dsp:spPr>
        <a:xfrm>
          <a:off x="0" y="546067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/>
            </a:rPr>
            <a:t> </a:t>
          </a:r>
          <a:r>
            <a:rPr lang="en-US" sz="1600" kern="1200" dirty="0"/>
            <a:t>Il </a:t>
          </a:r>
          <a:r>
            <a:rPr lang="en-US" sz="1600" kern="1200" dirty="0" err="1"/>
            <a:t>est</a:t>
          </a:r>
          <a:r>
            <a:rPr lang="en-US" sz="1600" kern="1200" dirty="0"/>
            <a:t> </a:t>
          </a:r>
          <a:r>
            <a:rPr lang="en-US" sz="1600" kern="1200" dirty="0" err="1"/>
            <a:t>strictement</a:t>
          </a:r>
          <a:r>
            <a:rPr lang="en-US" sz="1600" kern="1200" dirty="0"/>
            <a:t> </a:t>
          </a:r>
          <a:r>
            <a:rPr lang="en-US" sz="1600" kern="1200" dirty="0" err="1"/>
            <a:t>interdit</a:t>
          </a:r>
          <a:r>
            <a:rPr lang="en-US" sz="1600" kern="1200" dirty="0"/>
            <a:t> de </a:t>
          </a:r>
          <a:r>
            <a:rPr lang="en-US" sz="1600" kern="1200" dirty="0" err="1"/>
            <a:t>mâcher</a:t>
          </a:r>
          <a:r>
            <a:rPr lang="en-US" sz="1600" kern="1200" dirty="0"/>
            <a:t> du chewing-gum dans </a:t>
          </a:r>
          <a:r>
            <a:rPr lang="en-US" sz="1600" kern="1200" dirty="0" err="1"/>
            <a:t>l'ensemble</a:t>
          </a:r>
          <a:r>
            <a:rPr lang="en-US" sz="1600" kern="1200" dirty="0"/>
            <a:t> de </a:t>
          </a:r>
          <a:r>
            <a:rPr lang="en-US" sz="1600" kern="1200" dirty="0" err="1"/>
            <a:t>l'école</a:t>
          </a:r>
          <a:r>
            <a:rPr lang="en-US" sz="1600" kern="1200" dirty="0"/>
            <a:t> et sur les terrains de </a:t>
          </a:r>
          <a:r>
            <a:rPr lang="en-US" sz="1600" kern="1200" dirty="0" err="1"/>
            <a:t>l'école</a:t>
          </a:r>
          <a:r>
            <a:rPr lang="en-US" sz="1600" kern="1200" dirty="0"/>
            <a:t>. </a:t>
          </a:r>
          <a:endParaRPr lang="en-US" sz="1600" kern="1200" dirty="0">
            <a:latin typeface="Century Gothic" panose="020B0502020202020204"/>
          </a:endParaRPr>
        </a:p>
      </dsp:txBody>
      <dsp:txXfrm>
        <a:off x="30442" y="5491121"/>
        <a:ext cx="10938405" cy="562726"/>
      </dsp:txXfrm>
    </dsp:sp>
    <dsp:sp modelId="{254AC7DE-04EC-4EA4-906C-5C05D2698B7B}">
      <dsp:nvSpPr>
        <dsp:cNvPr id="0" name=""/>
        <dsp:cNvSpPr/>
      </dsp:nvSpPr>
      <dsp:spPr>
        <a:xfrm>
          <a:off x="0" y="6130369"/>
          <a:ext cx="1099928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Il </a:t>
          </a:r>
          <a:r>
            <a:rPr lang="en-US" sz="1600" kern="1200" dirty="0" err="1"/>
            <a:t>est</a:t>
          </a:r>
          <a:r>
            <a:rPr lang="en-US" sz="1600" kern="1200" dirty="0"/>
            <a:t> </a:t>
          </a:r>
          <a:r>
            <a:rPr lang="en-US" sz="1600" kern="1200" dirty="0" err="1"/>
            <a:t>interdit</a:t>
          </a:r>
          <a:r>
            <a:rPr lang="en-US" sz="1600" kern="1200" dirty="0"/>
            <a:t> de manger </a:t>
          </a:r>
          <a:r>
            <a:rPr lang="en-US" sz="1600" kern="1200" dirty="0" err="1"/>
            <a:t>ou</a:t>
          </a:r>
          <a:r>
            <a:rPr lang="en-US" sz="1600" kern="1200" dirty="0"/>
            <a:t> de </a:t>
          </a:r>
          <a:r>
            <a:rPr lang="en-US" sz="1600" kern="1200" dirty="0" err="1"/>
            <a:t>boire</a:t>
          </a:r>
          <a:r>
            <a:rPr lang="en-US" sz="1600" kern="1200" dirty="0"/>
            <a:t> dans les salles de </a:t>
          </a:r>
          <a:r>
            <a:rPr lang="en-US" sz="1600" kern="1200" dirty="0" err="1"/>
            <a:t>classe</a:t>
          </a:r>
          <a:r>
            <a:rPr lang="en-US" sz="1600" kern="1200" dirty="0"/>
            <a:t>. </a:t>
          </a:r>
        </a:p>
      </dsp:txBody>
      <dsp:txXfrm>
        <a:off x="30442" y="6160811"/>
        <a:ext cx="10938405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5A772-A97F-4FB7-9764-FB860240C603}">
      <dsp:nvSpPr>
        <dsp:cNvPr id="0" name=""/>
        <dsp:cNvSpPr/>
      </dsp:nvSpPr>
      <dsp:spPr>
        <a:xfrm>
          <a:off x="0" y="119809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Afin de </a:t>
          </a:r>
          <a:r>
            <a:rPr lang="en-US" sz="1500" kern="1200" dirty="0" err="1"/>
            <a:t>créer</a:t>
          </a:r>
          <a:r>
            <a:rPr lang="en-US" sz="1500" kern="1200" dirty="0"/>
            <a:t> un </a:t>
          </a:r>
          <a:r>
            <a:rPr lang="en-US" sz="1500" kern="1200" dirty="0" err="1"/>
            <a:t>environnement</a:t>
          </a:r>
          <a:r>
            <a:rPr lang="en-US" sz="1500" kern="1200" dirty="0"/>
            <a:t> </a:t>
          </a:r>
          <a:r>
            <a:rPr lang="en-US" sz="1500" kern="1200" dirty="0" err="1"/>
            <a:t>propice</a:t>
          </a:r>
          <a:r>
            <a:rPr lang="en-US" sz="1500" kern="1200" dirty="0"/>
            <a:t> à </a:t>
          </a:r>
          <a:r>
            <a:rPr lang="en-US" sz="1500" kern="1200" dirty="0" err="1"/>
            <a:t>l'apprentissage</a:t>
          </a:r>
          <a:r>
            <a:rPr lang="en-US" sz="1500" kern="1200" dirty="0"/>
            <a:t> et au </a:t>
          </a:r>
          <a:r>
            <a:rPr lang="en-US" sz="1500" kern="1200" dirty="0" err="1"/>
            <a:t>développement</a:t>
          </a:r>
          <a:r>
            <a:rPr lang="en-US" sz="1500" kern="1200" dirty="0"/>
            <a:t>, les </a:t>
          </a:r>
          <a:r>
            <a:rPr lang="en-US" sz="1500" kern="1200" dirty="0" err="1"/>
            <a:t>règles</a:t>
          </a:r>
          <a:r>
            <a:rPr lang="en-US" sz="1500" kern="1200" dirty="0"/>
            <a:t> </a:t>
          </a:r>
          <a:r>
            <a:rPr lang="en-US" sz="1500" kern="1200" dirty="0" err="1"/>
            <a:t>suivantes</a:t>
          </a:r>
          <a:r>
            <a:rPr lang="en-US" sz="1500" kern="1200" dirty="0"/>
            <a:t> </a:t>
          </a:r>
          <a:r>
            <a:rPr lang="en-US" sz="1500" kern="1200" dirty="0" err="1"/>
            <a:t>s'appliquent</a:t>
          </a:r>
          <a:r>
            <a:rPr lang="en-US" sz="1500" kern="1200" dirty="0"/>
            <a:t> </a:t>
          </a:r>
          <a:r>
            <a:rPr lang="en-US" sz="1500" kern="1200" dirty="0" err="1"/>
            <a:t>en</a:t>
          </a:r>
          <a:r>
            <a:rPr lang="en-US" sz="1500" kern="1200" dirty="0"/>
            <a:t> </a:t>
          </a:r>
          <a:r>
            <a:rPr lang="en-US" sz="1500" kern="1200" dirty="0" err="1"/>
            <a:t>classe</a:t>
          </a:r>
          <a:r>
            <a:rPr lang="en-US" sz="1500" kern="1200" dirty="0"/>
            <a:t> : </a:t>
          </a:r>
          <a:endParaRPr lang="en-US" sz="1500" kern="1200" dirty="0">
            <a:latin typeface="Century Gothic" panose="020B0502020202020204"/>
          </a:endParaRPr>
        </a:p>
      </dsp:txBody>
      <dsp:txXfrm>
        <a:off x="29128" y="148937"/>
        <a:ext cx="11171912" cy="538444"/>
      </dsp:txXfrm>
    </dsp:sp>
    <dsp:sp modelId="{3FC6A45B-8F18-4558-AEC7-4C764D71D1C4}">
      <dsp:nvSpPr>
        <dsp:cNvPr id="0" name=""/>
        <dsp:cNvSpPr/>
      </dsp:nvSpPr>
      <dsp:spPr>
        <a:xfrm>
          <a:off x="0" y="759709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err="1"/>
            <a:t>L'autorité</a:t>
          </a:r>
          <a:r>
            <a:rPr lang="en-US" sz="1500" kern="1200" dirty="0"/>
            <a:t> de </a:t>
          </a:r>
          <a:r>
            <a:rPr lang="en-US" sz="1500" kern="1200" dirty="0" err="1"/>
            <a:t>l'enseignant</a:t>
          </a:r>
          <a:r>
            <a:rPr lang="en-US" sz="1500" kern="1200" dirty="0"/>
            <a:t> dans la </a:t>
          </a:r>
          <a:r>
            <a:rPr lang="en-US" sz="1500" kern="1200" dirty="0" err="1"/>
            <a:t>classe</a:t>
          </a:r>
          <a:r>
            <a:rPr lang="en-US" sz="1500" kern="1200" dirty="0"/>
            <a:t> doit </a:t>
          </a:r>
          <a:r>
            <a:rPr lang="en-US" sz="1500" kern="1200" dirty="0" err="1"/>
            <a:t>être</a:t>
          </a:r>
          <a:r>
            <a:rPr lang="en-US" sz="1500" kern="1200" dirty="0"/>
            <a:t> </a:t>
          </a:r>
          <a:r>
            <a:rPr lang="en-US" sz="1500" kern="1200" dirty="0" err="1"/>
            <a:t>respectée</a:t>
          </a:r>
          <a:r>
            <a:rPr lang="en-US" sz="1500" kern="1200" dirty="0"/>
            <a:t> à tout moment.</a:t>
          </a:r>
          <a:endParaRPr lang="en-US" sz="1500" kern="1200" dirty="0">
            <a:latin typeface="Century Gothic" panose="020B0502020202020204"/>
          </a:endParaRPr>
        </a:p>
      </dsp:txBody>
      <dsp:txXfrm>
        <a:off x="29128" y="788837"/>
        <a:ext cx="11171912" cy="538444"/>
      </dsp:txXfrm>
    </dsp:sp>
    <dsp:sp modelId="{A790A7FC-49FD-4511-A139-9A743A637F4C}">
      <dsp:nvSpPr>
        <dsp:cNvPr id="0" name=""/>
        <dsp:cNvSpPr/>
      </dsp:nvSpPr>
      <dsp:spPr>
        <a:xfrm>
          <a:off x="0" y="1399609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entury Gothic" panose="020B0502020202020204"/>
            </a:rPr>
            <a:t> </a:t>
          </a:r>
          <a:r>
            <a:rPr lang="en-US" sz="1500" kern="1200" dirty="0"/>
            <a:t>Les </a:t>
          </a:r>
          <a:r>
            <a:rPr lang="en-US" sz="1500" kern="1200" dirty="0" err="1"/>
            <a:t>élèves</a:t>
          </a:r>
          <a:r>
            <a:rPr lang="en-US" sz="1500" kern="1200" dirty="0"/>
            <a:t> </a:t>
          </a:r>
          <a:r>
            <a:rPr lang="en-US" sz="1500" kern="1200" dirty="0" err="1"/>
            <a:t>doivent</a:t>
          </a:r>
          <a:r>
            <a:rPr lang="en-US" sz="1500" kern="1200" dirty="0"/>
            <a:t> arriver à </a:t>
          </a:r>
          <a:r>
            <a:rPr lang="en-US" sz="1500" kern="1200" dirty="0" err="1"/>
            <a:t>l'heure</a:t>
          </a:r>
          <a:r>
            <a:rPr lang="en-US" sz="1500" kern="1200" dirty="0"/>
            <a:t> à </a:t>
          </a:r>
          <a:r>
            <a:rPr lang="en-US" sz="1500" kern="1200" dirty="0" err="1"/>
            <a:t>chaque</a:t>
          </a:r>
          <a:r>
            <a:rPr lang="en-US" sz="1500" kern="1200" dirty="0"/>
            <a:t> </a:t>
          </a:r>
          <a:r>
            <a:rPr lang="en-US" sz="1500" kern="1200" dirty="0" err="1"/>
            <a:t>cours</a:t>
          </a:r>
          <a:r>
            <a:rPr lang="en-US" sz="1500" kern="1200" dirty="0"/>
            <a:t> et disposer de tout le matériel nécessaire.</a:t>
          </a:r>
          <a:endParaRPr lang="en-US" sz="1500" kern="1200" dirty="0">
            <a:latin typeface="Century Gothic" panose="020B0502020202020204"/>
          </a:endParaRPr>
        </a:p>
      </dsp:txBody>
      <dsp:txXfrm>
        <a:off x="29128" y="1428737"/>
        <a:ext cx="11171912" cy="538444"/>
      </dsp:txXfrm>
    </dsp:sp>
    <dsp:sp modelId="{0E6F7E81-F0AB-4F7D-A36E-96B7CE995EC0}">
      <dsp:nvSpPr>
        <dsp:cNvPr id="0" name=""/>
        <dsp:cNvSpPr/>
      </dsp:nvSpPr>
      <dsp:spPr>
        <a:xfrm>
          <a:off x="0" y="2039509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entury Gothic" panose="020B0502020202020204"/>
            </a:rPr>
            <a:t> </a:t>
          </a:r>
          <a:r>
            <a:rPr lang="en-US" sz="1500" kern="1200" dirty="0"/>
            <a:t>Il </a:t>
          </a:r>
          <a:r>
            <a:rPr lang="en-US" sz="1500" kern="1200" dirty="0" err="1"/>
            <a:t>est</a:t>
          </a:r>
          <a:r>
            <a:rPr lang="en-US" sz="1500" kern="1200" dirty="0"/>
            <a:t> </a:t>
          </a:r>
          <a:r>
            <a:rPr lang="en-US" sz="1500" kern="1200" dirty="0" err="1"/>
            <a:t>interdit</a:t>
          </a:r>
          <a:r>
            <a:rPr lang="en-US" sz="1500" kern="1200" dirty="0"/>
            <a:t> </a:t>
          </a:r>
          <a:r>
            <a:rPr lang="en-US" sz="1500" kern="1200" dirty="0" err="1"/>
            <a:t>d'emprunter</a:t>
          </a:r>
          <a:r>
            <a:rPr lang="en-US" sz="1500" kern="1200" dirty="0"/>
            <a:t> des livres </a:t>
          </a:r>
          <a:r>
            <a:rPr lang="en-US" sz="1500" kern="1200" dirty="0" err="1"/>
            <a:t>ou</a:t>
          </a:r>
          <a:r>
            <a:rPr lang="en-US" sz="1500" kern="1200" dirty="0"/>
            <a:t> </a:t>
          </a:r>
          <a:r>
            <a:rPr lang="en-US" sz="1500" kern="1200" dirty="0" err="1"/>
            <a:t>d'autres</a:t>
          </a:r>
          <a:r>
            <a:rPr lang="en-US" sz="1500" kern="1200" dirty="0"/>
            <a:t> matériels.</a:t>
          </a:r>
          <a:endParaRPr lang="en-US" sz="1500" kern="1200" dirty="0">
            <a:latin typeface="Century Gothic" panose="020B0502020202020204"/>
          </a:endParaRPr>
        </a:p>
      </dsp:txBody>
      <dsp:txXfrm>
        <a:off x="29128" y="2068637"/>
        <a:ext cx="11171912" cy="538444"/>
      </dsp:txXfrm>
    </dsp:sp>
    <dsp:sp modelId="{AAAEB108-9DF5-48B5-BAD6-1C900D2B73B0}">
      <dsp:nvSpPr>
        <dsp:cNvPr id="0" name=""/>
        <dsp:cNvSpPr/>
      </dsp:nvSpPr>
      <dsp:spPr>
        <a:xfrm>
          <a:off x="0" y="2679409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entury Gothic" panose="020B0502020202020204"/>
            </a:rPr>
            <a:t> </a:t>
          </a:r>
          <a:r>
            <a:rPr lang="en-US" sz="1500" kern="1200" dirty="0"/>
            <a:t>Les </a:t>
          </a:r>
          <a:r>
            <a:rPr lang="en-US" sz="1500" kern="1200" dirty="0" err="1"/>
            <a:t>élèves</a:t>
          </a:r>
          <a:r>
            <a:rPr lang="en-US" sz="1500" kern="1200" dirty="0"/>
            <a:t> </a:t>
          </a:r>
          <a:r>
            <a:rPr lang="en-US" sz="1500" kern="1200" dirty="0" err="1"/>
            <a:t>doivent</a:t>
          </a:r>
          <a:r>
            <a:rPr lang="en-US" sz="1500" kern="1200" dirty="0"/>
            <a:t> respecter le droit de </a:t>
          </a:r>
          <a:r>
            <a:rPr lang="en-US" sz="1500" kern="1200" dirty="0" err="1"/>
            <a:t>leurs</a:t>
          </a:r>
          <a:r>
            <a:rPr lang="en-US" sz="1500" kern="1200" dirty="0"/>
            <a:t> </a:t>
          </a:r>
          <a:r>
            <a:rPr lang="en-US" sz="1500" kern="1200" dirty="0" err="1"/>
            <a:t>camarades</a:t>
          </a:r>
          <a:r>
            <a:rPr lang="en-US" sz="1500" kern="1200" dirty="0"/>
            <a:t> à </a:t>
          </a:r>
          <a:r>
            <a:rPr lang="en-US" sz="1500" kern="1200" dirty="0" err="1"/>
            <a:t>travailler</a:t>
          </a:r>
          <a:r>
            <a:rPr lang="en-US" sz="1500" kern="1200" dirty="0"/>
            <a:t> sans </a:t>
          </a:r>
          <a:r>
            <a:rPr lang="en-US" sz="1500" kern="1200" dirty="0" err="1"/>
            <a:t>entrave</a:t>
          </a:r>
          <a:r>
            <a:rPr lang="en-US" sz="1500" kern="1200" dirty="0"/>
            <a:t> </a:t>
          </a:r>
          <a:r>
            <a:rPr lang="en-US" sz="1500" kern="1200" dirty="0" err="1"/>
            <a:t>ni</a:t>
          </a:r>
          <a:r>
            <a:rPr lang="en-US" sz="1500" kern="1200" dirty="0"/>
            <a:t> distraction. </a:t>
          </a:r>
          <a:endParaRPr lang="en-US" sz="1500" kern="1200" dirty="0">
            <a:latin typeface="Century Gothic" panose="020B0502020202020204"/>
          </a:endParaRPr>
        </a:p>
      </dsp:txBody>
      <dsp:txXfrm>
        <a:off x="29128" y="2708537"/>
        <a:ext cx="11171912" cy="538444"/>
      </dsp:txXfrm>
    </dsp:sp>
    <dsp:sp modelId="{6E97FFB9-231D-4860-B412-227BD53DF7C1}">
      <dsp:nvSpPr>
        <dsp:cNvPr id="0" name=""/>
        <dsp:cNvSpPr/>
      </dsp:nvSpPr>
      <dsp:spPr>
        <a:xfrm>
          <a:off x="0" y="3319310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Les </a:t>
          </a:r>
          <a:r>
            <a:rPr lang="en-US" sz="1500" kern="1200" dirty="0" err="1"/>
            <a:t>comportements</a:t>
          </a:r>
          <a:r>
            <a:rPr lang="en-US" sz="1500" kern="1200" dirty="0"/>
            <a:t> </a:t>
          </a:r>
          <a:r>
            <a:rPr lang="en-US" sz="1500" kern="1200" dirty="0" err="1"/>
            <a:t>perturbateurs</a:t>
          </a:r>
          <a:r>
            <a:rPr lang="en-US" sz="1500" kern="1200" dirty="0"/>
            <a:t> </a:t>
          </a:r>
          <a:r>
            <a:rPr lang="en-US" sz="1500" kern="1200" dirty="0" err="1"/>
            <a:t>ou</a:t>
          </a:r>
          <a:r>
            <a:rPr lang="en-US" sz="1500" kern="1200" dirty="0"/>
            <a:t> </a:t>
          </a:r>
          <a:r>
            <a:rPr lang="en-US" sz="1500" kern="1200" dirty="0" err="1"/>
            <a:t>inappropriés</a:t>
          </a:r>
          <a:r>
            <a:rPr lang="en-US" sz="1500" kern="1200" dirty="0"/>
            <a:t> ne </a:t>
          </a:r>
          <a:r>
            <a:rPr lang="en-US" sz="1500" kern="1200" dirty="0" err="1"/>
            <a:t>sont</a:t>
          </a:r>
          <a:r>
            <a:rPr lang="en-US" sz="1500" kern="1200" dirty="0"/>
            <a:t> pas </a:t>
          </a:r>
          <a:r>
            <a:rPr lang="en-US" sz="1500" kern="1200" dirty="0" err="1"/>
            <a:t>autorisés</a:t>
          </a:r>
          <a:r>
            <a:rPr lang="en-US" sz="1500" kern="1200" dirty="0"/>
            <a:t> </a:t>
          </a:r>
          <a:r>
            <a:rPr lang="en-US" sz="1500" kern="1200" dirty="0" err="1"/>
            <a:t>en</a:t>
          </a:r>
          <a:r>
            <a:rPr lang="en-US" sz="1500" kern="1200" dirty="0"/>
            <a:t> classe.</a:t>
          </a:r>
          <a:endParaRPr lang="en-US" sz="1500" kern="1200" dirty="0">
            <a:latin typeface="Century Gothic" panose="020B0502020202020204"/>
          </a:endParaRPr>
        </a:p>
      </dsp:txBody>
      <dsp:txXfrm>
        <a:off x="29128" y="3348438"/>
        <a:ext cx="11171912" cy="538444"/>
      </dsp:txXfrm>
    </dsp:sp>
    <dsp:sp modelId="{51E46F38-008B-41C7-B943-FFF7E766612C}">
      <dsp:nvSpPr>
        <dsp:cNvPr id="0" name=""/>
        <dsp:cNvSpPr/>
      </dsp:nvSpPr>
      <dsp:spPr>
        <a:xfrm>
          <a:off x="0" y="3959210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entury Gothic" panose="020B0502020202020204"/>
            </a:rPr>
            <a:t> </a:t>
          </a:r>
          <a:r>
            <a:rPr lang="en-US" sz="1500" kern="1200" dirty="0"/>
            <a:t>Des excuses </a:t>
          </a:r>
          <a:r>
            <a:rPr lang="en-US" sz="1500" kern="1200" dirty="0" err="1"/>
            <a:t>immédiates</a:t>
          </a:r>
          <a:r>
            <a:rPr lang="en-US" sz="1500" kern="1200" dirty="0"/>
            <a:t> </a:t>
          </a:r>
          <a:r>
            <a:rPr lang="en-US" sz="1500" kern="1200" dirty="0" err="1"/>
            <a:t>sont</a:t>
          </a:r>
          <a:r>
            <a:rPr lang="en-US" sz="1500" kern="1200" dirty="0"/>
            <a:t> </a:t>
          </a:r>
          <a:r>
            <a:rPr lang="en-US" sz="1500" kern="1200" dirty="0" err="1"/>
            <a:t>exigées</a:t>
          </a:r>
          <a:r>
            <a:rPr lang="en-US" sz="1500" kern="1200" dirty="0"/>
            <a:t> pour toute offense </a:t>
          </a:r>
          <a:r>
            <a:rPr lang="en-US" sz="1500" kern="1200" dirty="0" err="1"/>
            <a:t>causée</a:t>
          </a:r>
          <a:r>
            <a:rPr lang="en-US" sz="1500" kern="1200" dirty="0"/>
            <a:t> à </a:t>
          </a:r>
          <a:r>
            <a:rPr lang="en-US" sz="1500" kern="1200" dirty="0" err="1"/>
            <a:t>l'enseignant</a:t>
          </a:r>
          <a:r>
            <a:rPr lang="en-US" sz="1500" kern="1200" dirty="0"/>
            <a:t> </a:t>
          </a:r>
          <a:r>
            <a:rPr lang="en-US" sz="1500" kern="1200" dirty="0" err="1"/>
            <a:t>ou</a:t>
          </a:r>
          <a:r>
            <a:rPr lang="en-US" sz="1500" kern="1200" dirty="0"/>
            <a:t> aux </a:t>
          </a:r>
          <a:r>
            <a:rPr lang="en-US" sz="1500" kern="1200" dirty="0" err="1"/>
            <a:t>élèves</a:t>
          </a:r>
          <a:r>
            <a:rPr lang="en-US" sz="1500" kern="1200" dirty="0"/>
            <a:t> dans la salle de classe.</a:t>
          </a:r>
          <a:endParaRPr lang="en-US" sz="1500" kern="1200" dirty="0">
            <a:latin typeface="Century Gothic" panose="020B0502020202020204"/>
          </a:endParaRPr>
        </a:p>
      </dsp:txBody>
      <dsp:txXfrm>
        <a:off x="29128" y="3988338"/>
        <a:ext cx="11171912" cy="538444"/>
      </dsp:txXfrm>
    </dsp:sp>
    <dsp:sp modelId="{836E41B7-0A30-4805-98D1-09BA4B71E576}">
      <dsp:nvSpPr>
        <dsp:cNvPr id="0" name=""/>
        <dsp:cNvSpPr/>
      </dsp:nvSpPr>
      <dsp:spPr>
        <a:xfrm>
          <a:off x="0" y="4599110"/>
          <a:ext cx="1123016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entury Gothic" panose="020B0502020202020204"/>
            </a:rPr>
            <a:t> </a:t>
          </a:r>
          <a:r>
            <a:rPr lang="en-US" sz="1500" kern="1200" dirty="0"/>
            <a:t>Pour </a:t>
          </a:r>
          <a:r>
            <a:rPr lang="en-US" sz="1500" kern="1200" dirty="0" err="1"/>
            <a:t>répondre</a:t>
          </a:r>
          <a:r>
            <a:rPr lang="en-US" sz="1500" kern="1200" dirty="0"/>
            <a:t> à </a:t>
          </a:r>
          <a:r>
            <a:rPr lang="en-US" sz="1500" kern="1200" dirty="0" err="1"/>
            <a:t>une</a:t>
          </a:r>
          <a:r>
            <a:rPr lang="en-US" sz="1500" kern="1200" dirty="0"/>
            <a:t> question </a:t>
          </a:r>
          <a:r>
            <a:rPr lang="en-US" sz="1500" kern="1200" dirty="0" err="1"/>
            <a:t>ou</a:t>
          </a:r>
          <a:r>
            <a:rPr lang="en-US" sz="1500" kern="1200" dirty="0"/>
            <a:t> </a:t>
          </a:r>
          <a:r>
            <a:rPr lang="en-US" sz="1500" kern="1200" dirty="0" err="1"/>
            <a:t>attirer</a:t>
          </a:r>
          <a:r>
            <a:rPr lang="en-US" sz="1500" kern="1200" dirty="0"/>
            <a:t> </a:t>
          </a:r>
          <a:r>
            <a:rPr lang="en-US" sz="1500" kern="1200" dirty="0" err="1"/>
            <a:t>l'attention</a:t>
          </a:r>
          <a:r>
            <a:rPr lang="en-US" sz="1500" kern="1200" dirty="0"/>
            <a:t> de </a:t>
          </a:r>
          <a:r>
            <a:rPr lang="en-US" sz="1500" kern="1200" dirty="0" err="1"/>
            <a:t>l'enseignant</a:t>
          </a:r>
          <a:r>
            <a:rPr lang="en-US" sz="1500" kern="1200" dirty="0"/>
            <a:t>, </a:t>
          </a:r>
          <a:r>
            <a:rPr lang="en-US" sz="1500" kern="1200" dirty="0" err="1"/>
            <a:t>l'élève</a:t>
          </a:r>
          <a:r>
            <a:rPr lang="en-US" sz="1500" kern="1200" dirty="0"/>
            <a:t> doit lever la main et </a:t>
          </a:r>
          <a:r>
            <a:rPr lang="en-US" sz="1500" kern="1200" dirty="0" err="1"/>
            <a:t>attendre</a:t>
          </a:r>
          <a:r>
            <a:rPr lang="en-US" sz="1500" kern="1200" dirty="0"/>
            <a:t> </a:t>
          </a:r>
          <a:r>
            <a:rPr lang="en-US" sz="1500" kern="1200" dirty="0" err="1"/>
            <a:t>l'autorisation</a:t>
          </a:r>
          <a:r>
            <a:rPr lang="en-US" sz="1500" kern="1200" dirty="0"/>
            <a:t> de </a:t>
          </a:r>
          <a:r>
            <a:rPr lang="en-US" sz="1500" kern="1200" dirty="0" err="1"/>
            <a:t>parler</a:t>
          </a:r>
          <a:r>
            <a:rPr lang="en-US" sz="1500" kern="1200" dirty="0"/>
            <a:t>.</a:t>
          </a:r>
        </a:p>
      </dsp:txBody>
      <dsp:txXfrm>
        <a:off x="29128" y="4628238"/>
        <a:ext cx="11171912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A8B2D-9240-44FB-8B21-3BBAE766501F}">
      <dsp:nvSpPr>
        <dsp:cNvPr id="0" name=""/>
        <dsp:cNvSpPr/>
      </dsp:nvSpPr>
      <dsp:spPr>
        <a:xfrm>
          <a:off x="0" y="446"/>
          <a:ext cx="8987404" cy="1043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72C30-37FA-4844-BD79-7735E4EEDC3D}">
      <dsp:nvSpPr>
        <dsp:cNvPr id="0" name=""/>
        <dsp:cNvSpPr/>
      </dsp:nvSpPr>
      <dsp:spPr>
        <a:xfrm>
          <a:off x="315727" y="235284"/>
          <a:ext cx="574050" cy="5740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90618-F08D-4864-A8C1-123852A0FFE9}">
      <dsp:nvSpPr>
        <dsp:cNvPr id="0" name=""/>
        <dsp:cNvSpPr/>
      </dsp:nvSpPr>
      <dsp:spPr>
        <a:xfrm>
          <a:off x="1205506" y="446"/>
          <a:ext cx="7781897" cy="104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61" tIns="110461" rIns="110461" bIns="11046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Objets</a:t>
          </a:r>
          <a:r>
            <a:rPr lang="en-US" sz="2500" kern="1200" dirty="0"/>
            <a:t> perdus</a:t>
          </a:r>
        </a:p>
      </dsp:txBody>
      <dsp:txXfrm>
        <a:off x="1205506" y="446"/>
        <a:ext cx="7781897" cy="1043728"/>
      </dsp:txXfrm>
    </dsp:sp>
    <dsp:sp modelId="{76070F42-5C78-4425-AFC0-8AFD0F1E53D8}">
      <dsp:nvSpPr>
        <dsp:cNvPr id="0" name=""/>
        <dsp:cNvSpPr/>
      </dsp:nvSpPr>
      <dsp:spPr>
        <a:xfrm>
          <a:off x="0" y="1305106"/>
          <a:ext cx="8987404" cy="1043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41506-C447-4CC7-B258-009F9F89942D}">
      <dsp:nvSpPr>
        <dsp:cNvPr id="0" name=""/>
        <dsp:cNvSpPr/>
      </dsp:nvSpPr>
      <dsp:spPr>
        <a:xfrm>
          <a:off x="315727" y="1539945"/>
          <a:ext cx="574050" cy="57405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BCEA7-DC05-45AB-90EF-4B62FF681EA5}">
      <dsp:nvSpPr>
        <dsp:cNvPr id="0" name=""/>
        <dsp:cNvSpPr/>
      </dsp:nvSpPr>
      <dsp:spPr>
        <a:xfrm>
          <a:off x="1205506" y="1305106"/>
          <a:ext cx="7781897" cy="104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61" tIns="110461" rIns="110461" bIns="11046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Tous les vêtements et effets personnels doivent être clairement étiquetés.</a:t>
          </a:r>
          <a:endParaRPr lang="en-US" sz="2500" kern="1200" dirty="0"/>
        </a:p>
      </dsp:txBody>
      <dsp:txXfrm>
        <a:off x="1205506" y="1305106"/>
        <a:ext cx="7781897" cy="1043728"/>
      </dsp:txXfrm>
    </dsp:sp>
    <dsp:sp modelId="{1778136F-B6F4-46C6-AB10-E66578C20072}">
      <dsp:nvSpPr>
        <dsp:cNvPr id="0" name=""/>
        <dsp:cNvSpPr/>
      </dsp:nvSpPr>
      <dsp:spPr>
        <a:xfrm>
          <a:off x="0" y="2609766"/>
          <a:ext cx="8987404" cy="1043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61587-47E0-4AC5-9CB1-99AF2E4AA327}">
      <dsp:nvSpPr>
        <dsp:cNvPr id="0" name=""/>
        <dsp:cNvSpPr/>
      </dsp:nvSpPr>
      <dsp:spPr>
        <a:xfrm>
          <a:off x="315727" y="2844605"/>
          <a:ext cx="574050" cy="57405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489F8-3565-4F51-8682-20AE90DF8D35}">
      <dsp:nvSpPr>
        <dsp:cNvPr id="0" name=""/>
        <dsp:cNvSpPr/>
      </dsp:nvSpPr>
      <dsp:spPr>
        <a:xfrm>
          <a:off x="1205506" y="2609766"/>
          <a:ext cx="7781897" cy="104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61" tIns="110461" rIns="110461" bIns="11046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En cas de perte ou d'égarement, l'élève doit contacter Aiden ou Brendan. </a:t>
          </a:r>
          <a:endParaRPr lang="en-US" sz="2500" kern="1200" dirty="0"/>
        </a:p>
      </dsp:txBody>
      <dsp:txXfrm>
        <a:off x="1205506" y="2609766"/>
        <a:ext cx="7781897" cy="104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4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2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92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7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2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9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0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1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tlouiscs.com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louiscs.com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grahame.cleary@stlouiscs.com" TargetMode="External"/><Relationship Id="rId2" Type="http://schemas.openxmlformats.org/officeDocument/2006/relationships/hyperlink" Target="mailto:regina.anderson@stlouisc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melda.reilly@stlouiscs.com" TargetMode="External"/><Relationship Id="rId4" Type="http://schemas.openxmlformats.org/officeDocument/2006/relationships/hyperlink" Target="mailto:rena.conroy@stlouiscs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782" y="299067"/>
            <a:ext cx="970450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4000" dirty="0"/>
              <a:t>     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IE" sz="4000" b="1" dirty="0">
                <a:solidFill>
                  <a:schemeClr val="accent3"/>
                </a:solidFill>
              </a:rPr>
              <a:t>St. Louis Community School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</a:t>
            </a:r>
            <a:endParaRPr lang="en-I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I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Informations</a:t>
            </a:r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les </a:t>
            </a:r>
            <a:r>
              <a:rPr lang="en-I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élèves</a:t>
            </a:r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qui </a:t>
            </a:r>
            <a:r>
              <a:rPr lang="en-I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transfèrent</a:t>
            </a:r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ctr"/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2nde, 3ème, TY, 5ème, 6ème année </a:t>
            </a:r>
            <a:r>
              <a:rPr lang="en-I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</a:t>
            </a:r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LCA.</a:t>
            </a:r>
            <a:endParaRPr lang="en-I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IE" sz="2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99" y="3077574"/>
            <a:ext cx="9137119" cy="37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02" y="841023"/>
            <a:ext cx="623455" cy="810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02" y="796234"/>
            <a:ext cx="623455" cy="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78576-5AF4-9FD3-5596-7EFC4CE480D6}"/>
              </a:ext>
            </a:extLst>
          </p:cNvPr>
          <p:cNvSpPr txBox="1"/>
          <p:nvPr/>
        </p:nvSpPr>
        <p:spPr>
          <a:xfrm>
            <a:off x="1834576" y="470170"/>
            <a:ext cx="8136274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Leaving Certificate Appliqué </a:t>
            </a:r>
            <a:endParaRPr lang="en-US" sz="2800" u="sng" dirty="0">
              <a:solidFill>
                <a:schemeClr val="accent4"/>
              </a:solidFill>
            </a:endParaRPr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élèves</a:t>
            </a:r>
            <a:r>
              <a:rPr lang="en-US" dirty="0"/>
              <a:t> LCA </a:t>
            </a:r>
            <a:r>
              <a:rPr lang="en-US" dirty="0" err="1"/>
              <a:t>étudient</a:t>
            </a:r>
            <a:r>
              <a:rPr lang="en-US" dirty="0"/>
              <a:t> </a:t>
            </a:r>
            <a:r>
              <a:rPr lang="en-US" dirty="0" err="1"/>
              <a:t>chacunes</a:t>
            </a:r>
            <a:r>
              <a:rPr lang="en-US" dirty="0"/>
              <a:t> des matières </a:t>
            </a:r>
            <a:r>
              <a:rPr lang="en-US" dirty="0" err="1"/>
              <a:t>suivantes</a:t>
            </a:r>
            <a:r>
              <a:rPr lang="en-US" dirty="0"/>
              <a:t> pour les deux </a:t>
            </a:r>
            <a:r>
              <a:rPr lang="en-US" dirty="0" err="1"/>
              <a:t>ans</a:t>
            </a:r>
            <a:r>
              <a:rPr lang="en-US" dirty="0"/>
              <a:t> du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6463C8-A711-73AE-2BF6-92F063E3D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21900"/>
              </p:ext>
            </p:extLst>
          </p:nvPr>
        </p:nvGraphicFramePr>
        <p:xfrm>
          <a:off x="1757008" y="1857768"/>
          <a:ext cx="8801547" cy="375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788">
                  <a:extLst>
                    <a:ext uri="{9D8B030D-6E8A-4147-A177-3AD203B41FA5}">
                      <a16:colId xmlns:a16="http://schemas.microsoft.com/office/drawing/2014/main" val="842640143"/>
                    </a:ext>
                  </a:extLst>
                </a:gridCol>
                <a:gridCol w="2481849">
                  <a:extLst>
                    <a:ext uri="{9D8B030D-6E8A-4147-A177-3AD203B41FA5}">
                      <a16:colId xmlns:a16="http://schemas.microsoft.com/office/drawing/2014/main" val="3842046539"/>
                    </a:ext>
                  </a:extLst>
                </a:gridCol>
                <a:gridCol w="2321355">
                  <a:extLst>
                    <a:ext uri="{9D8B030D-6E8A-4147-A177-3AD203B41FA5}">
                      <a16:colId xmlns:a16="http://schemas.microsoft.com/office/drawing/2014/main" val="1401912799"/>
                    </a:ext>
                  </a:extLst>
                </a:gridCol>
                <a:gridCol w="1668555">
                  <a:extLst>
                    <a:ext uri="{9D8B030D-6E8A-4147-A177-3AD203B41FA5}">
                      <a16:colId xmlns:a16="http://schemas.microsoft.com/office/drawing/2014/main" val="3855063330"/>
                    </a:ext>
                  </a:extLst>
                </a:gridCol>
              </a:tblGrid>
              <a:tr h="735089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Irlandais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anglais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 et communication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Religion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16903"/>
                  </a:ext>
                </a:extLst>
              </a:tr>
              <a:tr h="735089">
                <a:tc>
                  <a:txBody>
                    <a:bodyPr/>
                    <a:lstStyle/>
                    <a:p>
                      <a:r>
                        <a:rPr lang="en-US" dirty="0"/>
                        <a:t>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 Economics (cuisine)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Ingénierie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2435"/>
                  </a:ext>
                </a:extLst>
              </a:tr>
              <a:tr h="1548144">
                <a:tc>
                  <a:txBody>
                    <a:bodyPr/>
                    <a:lstStyle/>
                    <a:p>
                      <a:r>
                        <a:rPr lang="en-US" dirty="0"/>
                        <a:t>Agriculture Horticulture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Orientation </a:t>
                      </a:r>
                      <a:r>
                        <a:rPr lang="en-US" dirty="0" err="1"/>
                        <a:t>professionnelle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Orientation de la préparation professionnelle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45009"/>
                  </a:ext>
                </a:extLst>
              </a:tr>
              <a:tr h="7350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 Education </a:t>
                      </a:r>
                      <a:r>
                        <a:rPr lang="en-US" dirty="0" err="1"/>
                        <a:t>sociale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929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E8F7CE-341C-6235-CD69-B474220B1875}"/>
              </a:ext>
            </a:extLst>
          </p:cNvPr>
          <p:cNvSpPr txBox="1"/>
          <p:nvPr/>
        </p:nvSpPr>
        <p:spPr>
          <a:xfrm>
            <a:off x="1561784" y="5869289"/>
            <a:ext cx="81300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**Les </a:t>
            </a:r>
            <a:r>
              <a:rPr lang="en-US" dirty="0" err="1"/>
              <a:t>éleves</a:t>
            </a:r>
            <a:r>
              <a:rPr lang="en-US" dirty="0"/>
              <a:t> </a:t>
            </a:r>
            <a:r>
              <a:rPr lang="en-US" dirty="0" err="1"/>
              <a:t>exemptés</a:t>
            </a:r>
            <a:r>
              <a:rPr lang="en-US" dirty="0"/>
              <a:t> </a:t>
            </a:r>
            <a:r>
              <a:rPr lang="en-US" dirty="0" err="1"/>
              <a:t>d’irlandais</a:t>
            </a:r>
            <a:r>
              <a:rPr lang="en-US" dirty="0"/>
              <a:t> </a:t>
            </a:r>
            <a:r>
              <a:rPr lang="en-US" dirty="0" err="1"/>
              <a:t>vont</a:t>
            </a:r>
            <a:r>
              <a:rPr lang="en-US" dirty="0"/>
              <a:t> </a:t>
            </a:r>
            <a:r>
              <a:rPr lang="en-US" dirty="0" err="1"/>
              <a:t>étudier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matière alternative.</a:t>
            </a:r>
          </a:p>
        </p:txBody>
      </p:sp>
    </p:spTree>
    <p:extLst>
      <p:ext uri="{BB962C8B-B14F-4D97-AF65-F5344CB8AC3E}">
        <p14:creationId xmlns:p14="http://schemas.microsoft.com/office/powerpoint/2010/main" val="44613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969" y="731520"/>
            <a:ext cx="10313351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>
                <a:solidFill>
                  <a:schemeClr val="accent5">
                    <a:lumMod val="75000"/>
                  </a:schemeClr>
                </a:solidFill>
              </a:rPr>
              <a:t>Changer de matières</a:t>
            </a:r>
          </a:p>
          <a:p>
            <a:r>
              <a:rPr lang="en-IE" sz="2400" dirty="0"/>
              <a:t>Si </a:t>
            </a:r>
            <a:r>
              <a:rPr lang="en-IE" sz="2400" dirty="0" err="1"/>
              <a:t>tu</a:t>
            </a:r>
            <a:r>
              <a:rPr lang="en-IE" sz="2400" dirty="0"/>
              <a:t> </a:t>
            </a:r>
            <a:r>
              <a:rPr lang="en-IE" sz="2400" dirty="0" err="1"/>
              <a:t>veux</a:t>
            </a:r>
            <a:r>
              <a:rPr lang="en-IE" sz="2400" dirty="0"/>
              <a:t> changer de matières </a:t>
            </a:r>
            <a:r>
              <a:rPr lang="en-IE" sz="2400" dirty="0" err="1"/>
              <a:t>optionnelles</a:t>
            </a:r>
            <a:r>
              <a:rPr lang="en-IE" sz="2400" dirty="0"/>
              <a:t>, merci de </a:t>
            </a:r>
            <a:r>
              <a:rPr lang="en-IE" sz="2400" dirty="0" err="1"/>
              <a:t>suivre</a:t>
            </a:r>
            <a:r>
              <a:rPr lang="en-IE" sz="2400" dirty="0"/>
              <a:t> les étapes </a:t>
            </a:r>
            <a:r>
              <a:rPr lang="en-IE" sz="2400" dirty="0" err="1"/>
              <a:t>suivantes</a:t>
            </a:r>
            <a:r>
              <a:rPr lang="en-IE" sz="2400" dirty="0"/>
              <a:t> :</a:t>
            </a:r>
          </a:p>
          <a:p>
            <a:pPr marL="342900" indent="-342900">
              <a:buFont typeface="Arial"/>
              <a:buChar char="•"/>
            </a:pPr>
            <a:r>
              <a:rPr lang="en-IE" sz="2400" dirty="0" err="1"/>
              <a:t>Prends</a:t>
            </a:r>
            <a:r>
              <a:rPr lang="en-IE" sz="2400" dirty="0"/>
              <a:t> </a:t>
            </a:r>
            <a:r>
              <a:rPr lang="en-IE" sz="2400" dirty="0" err="1"/>
              <a:t>rendez-vous</a:t>
            </a:r>
            <a:r>
              <a:rPr lang="en-IE" sz="2400" dirty="0"/>
              <a:t> avec </a:t>
            </a:r>
            <a:r>
              <a:rPr lang="en-IE" sz="2400" dirty="0" err="1"/>
              <a:t>mme</a:t>
            </a:r>
            <a:r>
              <a:rPr lang="en-IE" sz="2400" dirty="0"/>
              <a:t> Flanagan, </a:t>
            </a:r>
            <a:r>
              <a:rPr lang="en-IE" sz="2400" dirty="0" err="1"/>
              <a:t>elle</a:t>
            </a:r>
            <a:r>
              <a:rPr lang="en-IE" sz="2400" dirty="0"/>
              <a:t> </a:t>
            </a:r>
            <a:r>
              <a:rPr lang="en-IE" sz="2400" dirty="0" err="1"/>
              <a:t>s’assurera</a:t>
            </a:r>
            <a:r>
              <a:rPr lang="en-IE" sz="2400" dirty="0"/>
              <a:t> des </a:t>
            </a:r>
            <a:r>
              <a:rPr lang="en-IE" sz="2400" dirty="0" err="1"/>
              <a:t>tailles</a:t>
            </a:r>
            <a:r>
              <a:rPr lang="en-IE" sz="2400" dirty="0"/>
              <a:t> des classes et </a:t>
            </a:r>
            <a:r>
              <a:rPr lang="en-IE" sz="2400" dirty="0" err="1"/>
              <a:t>regardera</a:t>
            </a:r>
            <a:r>
              <a:rPr lang="en-IE" sz="2400" dirty="0"/>
              <a:t> </a:t>
            </a:r>
            <a:r>
              <a:rPr lang="en-IE" sz="2400" dirty="0" err="1"/>
              <a:t>s’il</a:t>
            </a:r>
            <a:r>
              <a:rPr lang="en-IE" sz="2400" dirty="0"/>
              <a:t> y a de </a:t>
            </a:r>
            <a:r>
              <a:rPr lang="en-IE" sz="2400" dirty="0" err="1"/>
              <a:t>l’espace</a:t>
            </a:r>
            <a:r>
              <a:rPr lang="en-IE" sz="2400" dirty="0"/>
              <a:t> disponible, </a:t>
            </a:r>
            <a:r>
              <a:rPr lang="en-IE" sz="2400" dirty="0" err="1"/>
              <a:t>puis</a:t>
            </a:r>
            <a:r>
              <a:rPr lang="en-IE" sz="2400" dirty="0"/>
              <a:t> </a:t>
            </a:r>
            <a:r>
              <a:rPr lang="en-IE" sz="2400" dirty="0" err="1"/>
              <a:t>elle</a:t>
            </a:r>
            <a:r>
              <a:rPr lang="en-IE" sz="2400" dirty="0"/>
              <a:t> </a:t>
            </a:r>
            <a:r>
              <a:rPr lang="en-IE" sz="2400" dirty="0" err="1"/>
              <a:t>discutera</a:t>
            </a:r>
            <a:r>
              <a:rPr lang="en-IE" sz="2400" dirty="0"/>
              <a:t> des implications de </a:t>
            </a:r>
            <a:r>
              <a:rPr lang="en-IE" sz="2400" dirty="0" err="1"/>
              <a:t>ce</a:t>
            </a:r>
            <a:r>
              <a:rPr lang="en-IE" sz="2400" dirty="0"/>
              <a:t> </a:t>
            </a:r>
            <a:r>
              <a:rPr lang="en-IE" sz="2400" dirty="0" err="1"/>
              <a:t>changement</a:t>
            </a:r>
            <a:r>
              <a:rPr lang="en-IE" sz="2400" dirty="0"/>
              <a:t> </a:t>
            </a:r>
            <a:r>
              <a:rPr lang="en-IE" sz="2400" dirty="0" err="1"/>
              <a:t>d’options</a:t>
            </a:r>
            <a:r>
              <a:rPr lang="en-IE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en-IE" sz="2400" dirty="0"/>
          </a:p>
          <a:p>
            <a:pPr marL="342900" indent="-342900">
              <a:buFont typeface="Arial"/>
              <a:buChar char="•"/>
            </a:pPr>
            <a:r>
              <a:rPr lang="en-IE" sz="2400" dirty="0" err="1"/>
              <a:t>Apporte</a:t>
            </a:r>
            <a:r>
              <a:rPr lang="en-IE" sz="2400" dirty="0"/>
              <a:t> un mot de </a:t>
            </a:r>
            <a:r>
              <a:rPr lang="en-IE" sz="2400" dirty="0" err="1"/>
              <a:t>vos</a:t>
            </a:r>
            <a:r>
              <a:rPr lang="en-IE" sz="2400" dirty="0"/>
              <a:t> parents </a:t>
            </a:r>
            <a:r>
              <a:rPr lang="en-IE" sz="2400" dirty="0" err="1"/>
              <a:t>ou</a:t>
            </a:r>
            <a:r>
              <a:rPr lang="en-IE" sz="2400" dirty="0"/>
              <a:t> </a:t>
            </a:r>
            <a:r>
              <a:rPr lang="en-IE" sz="2400" dirty="0" err="1"/>
              <a:t>tuteurs</a:t>
            </a:r>
            <a:r>
              <a:rPr lang="en-IE" sz="2400" dirty="0"/>
              <a:t>, accordant la permission de changer de matières. </a:t>
            </a:r>
            <a:r>
              <a:rPr lang="en-IE" sz="2400" dirty="0" err="1"/>
              <a:t>Présente</a:t>
            </a:r>
            <a:r>
              <a:rPr lang="en-IE" sz="2400" dirty="0"/>
              <a:t> le à Mme Flanagan, qui </a:t>
            </a:r>
            <a:r>
              <a:rPr lang="en-IE" sz="2400" dirty="0" err="1"/>
              <a:t>fera</a:t>
            </a:r>
            <a:r>
              <a:rPr lang="en-IE" sz="2400" dirty="0"/>
              <a:t> le </a:t>
            </a:r>
            <a:r>
              <a:rPr lang="en-IE" sz="2400" dirty="0" err="1"/>
              <a:t>changement</a:t>
            </a:r>
            <a:r>
              <a:rPr lang="en-IE" sz="2400" dirty="0"/>
              <a:t> sur </a:t>
            </a:r>
            <a:r>
              <a:rPr lang="en-IE" sz="2400" dirty="0" err="1"/>
              <a:t>Vsware</a:t>
            </a:r>
            <a:r>
              <a:rPr lang="en-IE" sz="2400" dirty="0"/>
              <a:t>.</a:t>
            </a:r>
            <a:endParaRPr lang="en-IE" dirty="0"/>
          </a:p>
          <a:p>
            <a:pPr marL="342900" indent="-342900">
              <a:buFont typeface="Arial"/>
              <a:buChar char="•"/>
            </a:pPr>
            <a:endParaRPr lang="en-IE" sz="2400" dirty="0"/>
          </a:p>
          <a:p>
            <a:pPr marL="342900" indent="-342900">
              <a:buFont typeface="Arial"/>
              <a:buChar char="•"/>
            </a:pPr>
            <a:r>
              <a:rPr lang="en-IE" sz="2400" dirty="0"/>
              <a:t>Mme Flanagan </a:t>
            </a:r>
            <a:r>
              <a:rPr lang="en-IE" sz="2400" dirty="0" err="1"/>
              <a:t>va</a:t>
            </a:r>
            <a:r>
              <a:rPr lang="en-IE" sz="2400" dirty="0"/>
              <a:t> </a:t>
            </a:r>
            <a:r>
              <a:rPr lang="en-IE" sz="2400" dirty="0" err="1"/>
              <a:t>également</a:t>
            </a:r>
            <a:r>
              <a:rPr lang="en-IE" sz="2400" dirty="0"/>
              <a:t> informer les </a:t>
            </a:r>
            <a:r>
              <a:rPr lang="en-IE" sz="2400" dirty="0" err="1"/>
              <a:t>enseignants</a:t>
            </a:r>
            <a:r>
              <a:rPr lang="en-IE" sz="2400" dirty="0"/>
              <a:t> des matières </a:t>
            </a:r>
            <a:r>
              <a:rPr lang="en-IE" sz="2400" dirty="0" err="1"/>
              <a:t>concernées</a:t>
            </a:r>
            <a:r>
              <a:rPr lang="en-IE" sz="2400" dirty="0"/>
              <a:t> et le </a:t>
            </a:r>
            <a:r>
              <a:rPr lang="en-IE" sz="2400" dirty="0" err="1"/>
              <a:t>coordinateur</a:t>
            </a:r>
            <a:r>
              <a:rPr lang="en-IE" sz="2400" dirty="0"/>
              <a:t> de la location de livres de la modification.</a:t>
            </a:r>
          </a:p>
          <a:p>
            <a:endParaRPr lang="en-IE" sz="2400" dirty="0">
              <a:solidFill>
                <a:srgbClr val="000000"/>
              </a:solidFill>
            </a:endParaRPr>
          </a:p>
          <a:p>
            <a:pPr algn="ctr"/>
            <a:endParaRPr lang="en-IE" sz="28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8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77" y="786457"/>
            <a:ext cx="1120222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>
                <a:solidFill>
                  <a:schemeClr val="accent4"/>
                </a:solidFill>
              </a:rPr>
              <a:t>Programme de location de livres</a:t>
            </a: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dirty="0"/>
          </a:p>
          <a:p>
            <a:pPr algn="just"/>
            <a:r>
              <a:rPr lang="en-IE" sz="2800" dirty="0">
                <a:ea typeface="+mn-lt"/>
                <a:cs typeface="+mn-lt"/>
              </a:rPr>
              <a:t>Il </a:t>
            </a:r>
            <a:r>
              <a:rPr lang="en-IE" sz="2800" dirty="0" err="1">
                <a:ea typeface="+mn-lt"/>
                <a:cs typeface="+mn-lt"/>
              </a:rPr>
              <a:t>n’y</a:t>
            </a:r>
            <a:r>
              <a:rPr lang="en-IE" sz="2800" dirty="0">
                <a:ea typeface="+mn-lt"/>
                <a:cs typeface="+mn-lt"/>
              </a:rPr>
              <a:t> a pas de frais pour la location de livres </a:t>
            </a:r>
            <a:r>
              <a:rPr lang="en-IE" sz="2800" dirty="0" err="1">
                <a:ea typeface="+mn-lt"/>
                <a:cs typeface="+mn-lt"/>
              </a:rPr>
              <a:t>durant</a:t>
            </a:r>
            <a:r>
              <a:rPr lang="en-IE" sz="2800" dirty="0">
                <a:ea typeface="+mn-lt"/>
                <a:cs typeface="+mn-lt"/>
              </a:rPr>
              <a:t> le cycle Junior, </a:t>
            </a:r>
            <a:r>
              <a:rPr lang="en-IE" sz="2800" dirty="0" err="1">
                <a:ea typeface="+mn-lt"/>
                <a:cs typeface="+mn-lt"/>
              </a:rPr>
              <a:t>tous</a:t>
            </a:r>
            <a:r>
              <a:rPr lang="en-IE" sz="2800" dirty="0">
                <a:ea typeface="+mn-lt"/>
                <a:cs typeface="+mn-lt"/>
              </a:rPr>
              <a:t> les livres </a:t>
            </a:r>
            <a:r>
              <a:rPr lang="en-IE" sz="2800" dirty="0" err="1">
                <a:ea typeface="+mn-lt"/>
                <a:cs typeface="+mn-lt"/>
              </a:rPr>
              <a:t>doivent</a:t>
            </a:r>
            <a:r>
              <a:rPr lang="en-IE" sz="2800" dirty="0">
                <a:ea typeface="+mn-lt"/>
                <a:cs typeface="+mn-lt"/>
              </a:rPr>
              <a:t> </a:t>
            </a:r>
            <a:r>
              <a:rPr lang="en-IE" sz="2800" dirty="0" err="1">
                <a:ea typeface="+mn-lt"/>
                <a:cs typeface="+mn-lt"/>
              </a:rPr>
              <a:t>être</a:t>
            </a:r>
            <a:r>
              <a:rPr lang="en-IE" sz="2800" dirty="0">
                <a:ea typeface="+mn-lt"/>
                <a:cs typeface="+mn-lt"/>
              </a:rPr>
              <a:t> </a:t>
            </a:r>
            <a:r>
              <a:rPr lang="en-IE" sz="2800" dirty="0" err="1">
                <a:ea typeface="+mn-lt"/>
                <a:cs typeface="+mn-lt"/>
              </a:rPr>
              <a:t>rendus</a:t>
            </a:r>
            <a:r>
              <a:rPr lang="en-IE" sz="2800" dirty="0">
                <a:ea typeface="+mn-lt"/>
                <a:cs typeface="+mn-lt"/>
              </a:rPr>
              <a:t> à la fin du cycle.</a:t>
            </a:r>
          </a:p>
          <a:p>
            <a:pPr algn="just"/>
            <a:endParaRPr lang="en-IE" sz="2800" dirty="0">
              <a:ea typeface="+mn-lt"/>
              <a:cs typeface="+mn-lt"/>
            </a:endParaRPr>
          </a:p>
          <a:p>
            <a:pPr algn="just"/>
            <a:r>
              <a:rPr lang="en-IE" sz="2800" dirty="0">
                <a:ea typeface="+mn-lt"/>
                <a:cs typeface="+mn-lt"/>
              </a:rPr>
              <a:t> Nous ne </a:t>
            </a:r>
            <a:r>
              <a:rPr lang="en-IE" sz="2800" dirty="0" err="1">
                <a:ea typeface="+mn-lt"/>
                <a:cs typeface="+mn-lt"/>
              </a:rPr>
              <a:t>proposons</a:t>
            </a:r>
            <a:r>
              <a:rPr lang="en-IE" sz="2800" dirty="0">
                <a:ea typeface="+mn-lt"/>
                <a:cs typeface="+mn-lt"/>
              </a:rPr>
              <a:t> pas de </a:t>
            </a:r>
            <a:r>
              <a:rPr lang="en-IE" sz="2800" dirty="0" err="1">
                <a:ea typeface="+mn-lt"/>
                <a:cs typeface="+mn-lt"/>
              </a:rPr>
              <a:t>système</a:t>
            </a:r>
            <a:r>
              <a:rPr lang="en-IE" sz="2800" dirty="0">
                <a:ea typeface="+mn-lt"/>
                <a:cs typeface="+mn-lt"/>
              </a:rPr>
              <a:t> de location de livres pour les </a:t>
            </a:r>
            <a:r>
              <a:rPr lang="en-IE" sz="2800" dirty="0" err="1">
                <a:ea typeface="+mn-lt"/>
                <a:cs typeface="+mn-lt"/>
              </a:rPr>
              <a:t>élèves</a:t>
            </a:r>
            <a:r>
              <a:rPr lang="en-IE" sz="2800" dirty="0">
                <a:ea typeface="+mn-lt"/>
                <a:cs typeface="+mn-lt"/>
              </a:rPr>
              <a:t> de 5ème et 6ème année.</a:t>
            </a:r>
            <a:endParaRPr lang="en-IE" sz="2800" dirty="0"/>
          </a:p>
          <a:p>
            <a:pPr algn="just"/>
            <a:endParaRPr lang="en-IE" dirty="0"/>
          </a:p>
        </p:txBody>
      </p:sp>
      <p:pic>
        <p:nvPicPr>
          <p:cNvPr id="3" name="Picture 3" descr="A picture containing businesscard, table&#10;&#10;Description automatically generated">
            <a:extLst>
              <a:ext uri="{FF2B5EF4-FFF2-40B4-BE49-F238E27FC236}">
                <a16:creationId xmlns:a16="http://schemas.microsoft.com/office/drawing/2014/main" id="{FAA6C505-C6AA-8F01-7721-826EF718A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2" t="11924" r="16703" b="14905"/>
          <a:stretch/>
        </p:blipFill>
        <p:spPr>
          <a:xfrm>
            <a:off x="10504885" y="-2423"/>
            <a:ext cx="1689957" cy="1606536"/>
          </a:xfrm>
          <a:prstGeom prst="rect">
            <a:avLst/>
          </a:prstGeom>
        </p:spPr>
      </p:pic>
      <p:pic>
        <p:nvPicPr>
          <p:cNvPr id="4" name="Picture 3" descr="A picture containing businesscard, table&#10;&#10;Description automatically generated">
            <a:extLst>
              <a:ext uri="{FF2B5EF4-FFF2-40B4-BE49-F238E27FC236}">
                <a16:creationId xmlns:a16="http://schemas.microsoft.com/office/drawing/2014/main" id="{BE257788-4A39-1625-54C2-362782DFD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2" t="11924" r="16703" b="14905"/>
          <a:stretch/>
        </p:blipFill>
        <p:spPr>
          <a:xfrm>
            <a:off x="10505517" y="5211754"/>
            <a:ext cx="1689957" cy="16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578" y="323099"/>
            <a:ext cx="8915195" cy="50815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800" b="1" u="sng" dirty="0" err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Responsables</a:t>
            </a:r>
            <a:r>
              <a:rPr lang="en-IE" sz="2800" b="1" u="sng" dirty="0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 des </a:t>
            </a:r>
            <a:r>
              <a:rPr lang="en-IE" sz="2800" b="1" u="sng" dirty="0" err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années</a:t>
            </a:r>
            <a:r>
              <a:rPr lang="en-IE" sz="2800" b="1" u="sng" dirty="0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IE" sz="2800" b="1" u="sng" dirty="0">
              <a:solidFill>
                <a:schemeClr val="accent4"/>
              </a:solidFill>
              <a:latin typeface="Calibri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(et </a:t>
            </a:r>
            <a:r>
              <a:rPr lang="en-IE" sz="2800" b="1" dirty="0" err="1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oú</a:t>
            </a:r>
            <a:r>
              <a:rPr lang="en-IE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IE" sz="2800" b="1" dirty="0" err="1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est-ce</a:t>
            </a:r>
            <a:r>
              <a:rPr lang="en-IE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 que </a:t>
            </a:r>
            <a:r>
              <a:rPr lang="en-IE" sz="2800" b="1" dirty="0" err="1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tu</a:t>
            </a:r>
            <a:r>
              <a:rPr lang="en-IE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IE" sz="2800" b="1" dirty="0" err="1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peux</a:t>
            </a:r>
            <a:r>
              <a:rPr lang="en-IE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 les </a:t>
            </a:r>
            <a:r>
              <a:rPr lang="en-IE" sz="2800" b="1" dirty="0" err="1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trouver</a:t>
            </a:r>
            <a:r>
              <a:rPr lang="en-IE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latin typeface="Calibri"/>
                <a:ea typeface="Calibri"/>
                <a:cs typeface="Times New Roman"/>
              </a:rPr>
              <a:t>1ère </a:t>
            </a:r>
            <a:r>
              <a:rPr lang="en-IE" sz="2400" b="1" dirty="0">
                <a:latin typeface="Calibri"/>
                <a:ea typeface="Calibri"/>
                <a:cs typeface="Calibri"/>
              </a:rPr>
              <a:t> année- Mme Ueno (Salle d’art)</a:t>
            </a:r>
            <a:endParaRPr lang="en-IE" sz="2400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latin typeface="Calibri"/>
                <a:ea typeface="Calibri"/>
                <a:cs typeface="Times New Roman"/>
              </a:rPr>
              <a:t>2ème année - Mme Nagle (salle 2-06)</a:t>
            </a:r>
            <a:endParaRPr lang="en-IE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latin typeface="Calibri"/>
                <a:ea typeface="Calibri" panose="020F0502020204030204" pitchFamily="34" charset="0"/>
                <a:cs typeface="Times New Roman"/>
              </a:rPr>
              <a:t>3ème année-  Mme McNamara (salle 2-206)</a:t>
            </a:r>
            <a:endParaRPr lang="en-IE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latin typeface="Calibri"/>
                <a:ea typeface="Calibri" panose="020F0502020204030204" pitchFamily="34" charset="0"/>
                <a:cs typeface="Times New Roman"/>
              </a:rPr>
              <a:t>TY- M Dunleavy (salle </a:t>
            </a:r>
            <a:r>
              <a:rPr lang="en-IE" sz="2400" b="1" dirty="0" err="1">
                <a:latin typeface="Calibri"/>
                <a:ea typeface="Calibri" panose="020F0502020204030204" pitchFamily="34" charset="0"/>
                <a:cs typeface="Times New Roman"/>
              </a:rPr>
              <a:t>d’ingénierie</a:t>
            </a:r>
            <a:r>
              <a:rPr lang="en-IE" sz="2400" b="1" dirty="0"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endParaRPr lang="en-IE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latin typeface="Calibri"/>
                <a:ea typeface="Calibri"/>
                <a:cs typeface="Times New Roman"/>
              </a:rPr>
              <a:t>LCA - M Concannon (salle de travail du </a:t>
            </a:r>
            <a:r>
              <a:rPr lang="en-IE" sz="2400" b="1" dirty="0" err="1">
                <a:latin typeface="Calibri"/>
                <a:ea typeface="Calibri"/>
                <a:cs typeface="Times New Roman"/>
              </a:rPr>
              <a:t>bois</a:t>
            </a:r>
            <a:r>
              <a:rPr lang="en-IE" sz="2400" b="1" dirty="0">
                <a:latin typeface="Calibri"/>
                <a:ea typeface="Calibri"/>
                <a:cs typeface="Times New Roman"/>
              </a:rPr>
              <a:t>)</a:t>
            </a:r>
            <a:endParaRPr lang="en-IE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latin typeface="Calibri"/>
                <a:ea typeface="Calibri"/>
                <a:cs typeface="Times New Roman"/>
              </a:rPr>
              <a:t>5ème année-  </a:t>
            </a:r>
            <a:r>
              <a:rPr lang="en-IE" sz="2400" b="1" dirty="0">
                <a:latin typeface="Calibri"/>
                <a:ea typeface="Calibri"/>
                <a:cs typeface="Calibri"/>
              </a:rPr>
              <a:t>Mme Anderson (4-321) </a:t>
            </a:r>
            <a:endParaRPr lang="en-IE" sz="2400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latin typeface="Calibri"/>
                <a:ea typeface="Calibri"/>
                <a:cs typeface="Times New Roman"/>
              </a:rPr>
              <a:t>6ème année-  </a:t>
            </a:r>
            <a:r>
              <a:rPr lang="en-IE" sz="2400" b="1" dirty="0">
                <a:latin typeface="Calibri"/>
                <a:ea typeface="Calibri"/>
                <a:cs typeface="Calibri"/>
              </a:rPr>
              <a:t>Mme Whelan (3-127)</a:t>
            </a:r>
            <a:endParaRPr lang="en-IE" sz="2400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C1E389CD-21FD-F9F2-109B-56D0164B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166" y="4979033"/>
            <a:ext cx="4972455" cy="18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1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72C22-353C-E718-8DCF-0B4B836A42DE}"/>
              </a:ext>
            </a:extLst>
          </p:cNvPr>
          <p:cNvSpPr txBox="1"/>
          <p:nvPr/>
        </p:nvSpPr>
        <p:spPr>
          <a:xfrm>
            <a:off x="1340963" y="1297675"/>
            <a:ext cx="973971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Quand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rentres</a:t>
            </a:r>
            <a:r>
              <a:rPr lang="en-US" sz="2400" dirty="0"/>
              <a:t> à la </a:t>
            </a:r>
            <a:r>
              <a:rPr lang="en-US" sz="2400" dirty="0" err="1"/>
              <a:t>maison</a:t>
            </a:r>
            <a:r>
              <a:rPr lang="en-US" sz="2400" dirty="0"/>
              <a:t>,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dois</a:t>
            </a:r>
            <a:r>
              <a:rPr lang="en-US" sz="2400" dirty="0"/>
              <a:t> </a:t>
            </a:r>
            <a:r>
              <a:rPr lang="en-US" sz="2400" dirty="0" err="1"/>
              <a:t>ramener</a:t>
            </a:r>
            <a:r>
              <a:rPr lang="en-US" sz="2400" dirty="0"/>
              <a:t> </a:t>
            </a:r>
            <a:r>
              <a:rPr lang="en-US" sz="2400" dirty="0" err="1"/>
              <a:t>tous</a:t>
            </a:r>
            <a:r>
              <a:rPr lang="en-US" sz="2400" dirty="0"/>
              <a:t> </a:t>
            </a:r>
            <a:r>
              <a:rPr lang="en-US" sz="2400" dirty="0" err="1"/>
              <a:t>tes</a:t>
            </a:r>
            <a:r>
              <a:rPr lang="en-US" sz="2400" dirty="0"/>
              <a:t> livres pour </a:t>
            </a:r>
            <a:r>
              <a:rPr lang="fr-FR" sz="2400" dirty="0"/>
              <a:t>les matières pour lesquelles des devoirs leur ont été assignés.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Tu </a:t>
            </a:r>
            <a:r>
              <a:rPr lang="en-US" sz="2400" dirty="0" err="1"/>
              <a:t>n’auras</a:t>
            </a:r>
            <a:r>
              <a:rPr lang="en-US" sz="2400" dirty="0"/>
              <a:t> </a:t>
            </a:r>
            <a:r>
              <a:rPr lang="en-US" sz="2400" dirty="0" err="1"/>
              <a:t>peut-être</a:t>
            </a:r>
            <a:r>
              <a:rPr lang="en-US" sz="2400" dirty="0"/>
              <a:t> pas de devoirs dans </a:t>
            </a:r>
            <a:r>
              <a:rPr lang="en-US" sz="2400" dirty="0" err="1"/>
              <a:t>toutes</a:t>
            </a:r>
            <a:r>
              <a:rPr lang="en-US" sz="2400" dirty="0"/>
              <a:t> les matières </a:t>
            </a:r>
            <a:r>
              <a:rPr lang="en-US" sz="2400" dirty="0" err="1"/>
              <a:t>tous</a:t>
            </a:r>
            <a:r>
              <a:rPr lang="en-US" sz="2400" dirty="0"/>
              <a:t> les </a:t>
            </a:r>
            <a:r>
              <a:rPr lang="en-US" sz="2400" dirty="0" err="1"/>
              <a:t>jours</a:t>
            </a:r>
            <a:r>
              <a:rPr lang="en-US" sz="2400" dirty="0"/>
              <a:t>, </a:t>
            </a:r>
            <a:r>
              <a:rPr lang="fr-FR" sz="2400" dirty="0"/>
              <a:t>car les matières relatives au bien-être font partie de votre emploi du temps.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Il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important que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enregistres</a:t>
            </a:r>
            <a:r>
              <a:rPr lang="en-US" sz="2400" dirty="0"/>
              <a:t> </a:t>
            </a:r>
            <a:r>
              <a:rPr lang="en-US" sz="2400" dirty="0" err="1"/>
              <a:t>tous</a:t>
            </a:r>
            <a:r>
              <a:rPr lang="en-US" sz="2400" dirty="0"/>
              <a:t> </a:t>
            </a:r>
            <a:r>
              <a:rPr lang="en-US" sz="2400" dirty="0" err="1"/>
              <a:t>tes</a:t>
            </a:r>
            <a:r>
              <a:rPr lang="en-US" sz="2400" dirty="0"/>
              <a:t> devoirs dans ton journal de devoirs.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CC2E7-6A33-E62F-C509-BB8F17FBF70D}"/>
              </a:ext>
            </a:extLst>
          </p:cNvPr>
          <p:cNvSpPr txBox="1"/>
          <p:nvPr/>
        </p:nvSpPr>
        <p:spPr>
          <a:xfrm>
            <a:off x="3293806" y="675967"/>
            <a:ext cx="37608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u="sng" dirty="0">
                <a:solidFill>
                  <a:schemeClr val="accent4"/>
                </a:solidFill>
              </a:rPr>
              <a:t>Devoirs 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F90BE5-F477-C8D5-64A2-A20FBB752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" b="7586"/>
          <a:stretch/>
        </p:blipFill>
        <p:spPr>
          <a:xfrm>
            <a:off x="9456174" y="4392619"/>
            <a:ext cx="2737064" cy="2466844"/>
          </a:xfrm>
          <a:prstGeom prst="rect">
            <a:avLst/>
          </a:prstGeom>
        </p:spPr>
      </p:pic>
      <p:pic>
        <p:nvPicPr>
          <p:cNvPr id="5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FDC91E9-E91A-D8E5-CA0A-13E13E2A3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34" y="4668639"/>
            <a:ext cx="2743200" cy="21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436" y="422541"/>
            <a:ext cx="10551423" cy="1646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>
                <a:solidFill>
                  <a:schemeClr val="accent5">
                    <a:lumMod val="75000"/>
                  </a:schemeClr>
                </a:solidFill>
              </a:rPr>
              <a:t>Journals de devoirs</a:t>
            </a:r>
          </a:p>
          <a:p>
            <a:pPr algn="ctr"/>
            <a:endParaRPr lang="en-IE" sz="2800" b="1" u="sng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en-IE" sz="2400" dirty="0">
                <a:ea typeface="+mn-lt"/>
                <a:cs typeface="+mn-lt"/>
              </a:rPr>
              <a:t>•Il </a:t>
            </a:r>
            <a:r>
              <a:rPr lang="en-IE" sz="2400" dirty="0" err="1">
                <a:ea typeface="+mn-lt"/>
                <a:cs typeface="+mn-lt"/>
              </a:rPr>
              <a:t>est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demandé</a:t>
            </a:r>
            <a:r>
              <a:rPr lang="en-IE" sz="2400" dirty="0">
                <a:ea typeface="+mn-lt"/>
                <a:cs typeface="+mn-lt"/>
              </a:rPr>
              <a:t> aux </a:t>
            </a:r>
            <a:r>
              <a:rPr lang="en-IE" sz="2400" dirty="0" err="1">
                <a:ea typeface="+mn-lt"/>
                <a:cs typeface="+mn-lt"/>
              </a:rPr>
              <a:t>élèves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d’avoir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leurs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journaux</a:t>
            </a:r>
            <a:r>
              <a:rPr lang="en-IE" sz="2400" dirty="0">
                <a:ea typeface="+mn-lt"/>
                <a:cs typeface="+mn-lt"/>
              </a:rPr>
              <a:t> de devoirs avec </a:t>
            </a:r>
            <a:r>
              <a:rPr lang="en-IE" sz="2400" dirty="0" err="1">
                <a:ea typeface="+mn-lt"/>
                <a:cs typeface="+mn-lt"/>
              </a:rPr>
              <a:t>eux</a:t>
            </a:r>
            <a:r>
              <a:rPr lang="en-IE" sz="2400" dirty="0">
                <a:ea typeface="+mn-lt"/>
                <a:cs typeface="+mn-lt"/>
              </a:rPr>
              <a:t> pour </a:t>
            </a:r>
            <a:r>
              <a:rPr lang="en-IE" sz="2400" dirty="0" err="1">
                <a:ea typeface="+mn-lt"/>
                <a:cs typeface="+mn-lt"/>
              </a:rPr>
              <a:t>chaque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heure</a:t>
            </a:r>
            <a:r>
              <a:rPr lang="en-IE" sz="2400" dirty="0">
                <a:ea typeface="+mn-lt"/>
                <a:cs typeface="+mn-lt"/>
              </a:rPr>
              <a:t> de </a:t>
            </a:r>
            <a:r>
              <a:rPr lang="en-IE" sz="2400" dirty="0" err="1">
                <a:ea typeface="+mn-lt"/>
                <a:cs typeface="+mn-lt"/>
              </a:rPr>
              <a:t>cours</a:t>
            </a:r>
            <a:r>
              <a:rPr lang="en-IE" sz="2400" dirty="0">
                <a:ea typeface="+mn-lt"/>
                <a:cs typeface="+mn-lt"/>
              </a:rPr>
              <a:t> pour </a:t>
            </a:r>
            <a:r>
              <a:rPr lang="en-IE" sz="2400" dirty="0" err="1">
                <a:ea typeface="+mn-lt"/>
                <a:cs typeface="+mn-lt"/>
              </a:rPr>
              <a:t>enregistrer</a:t>
            </a:r>
            <a:r>
              <a:rPr lang="en-IE" sz="2400" dirty="0">
                <a:ea typeface="+mn-lt"/>
                <a:cs typeface="+mn-lt"/>
              </a:rPr>
              <a:t> les devoirs.</a:t>
            </a:r>
          </a:p>
          <a:p>
            <a:endParaRPr lang="en-IE" sz="2400" dirty="0"/>
          </a:p>
          <a:p>
            <a:r>
              <a:rPr lang="en-IE" sz="2400" dirty="0">
                <a:ea typeface="+mn-lt"/>
                <a:cs typeface="+mn-lt"/>
              </a:rPr>
              <a:t>•Il </a:t>
            </a:r>
            <a:r>
              <a:rPr lang="en-IE" sz="2400" dirty="0" err="1">
                <a:ea typeface="+mn-lt"/>
                <a:cs typeface="+mn-lt"/>
              </a:rPr>
              <a:t>est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demandé</a:t>
            </a:r>
            <a:r>
              <a:rPr lang="en-IE" sz="2400" dirty="0">
                <a:ea typeface="+mn-lt"/>
                <a:cs typeface="+mn-lt"/>
              </a:rPr>
              <a:t> aux parents de </a:t>
            </a:r>
            <a:r>
              <a:rPr lang="en-IE" sz="2400" dirty="0" err="1">
                <a:ea typeface="+mn-lt"/>
                <a:cs typeface="+mn-lt"/>
              </a:rPr>
              <a:t>vérifier</a:t>
            </a:r>
            <a:r>
              <a:rPr lang="en-IE" sz="2400" dirty="0">
                <a:ea typeface="+mn-lt"/>
                <a:cs typeface="+mn-lt"/>
              </a:rPr>
              <a:t> que </a:t>
            </a:r>
            <a:r>
              <a:rPr lang="en-IE" sz="2400" dirty="0" err="1">
                <a:ea typeface="+mn-lt"/>
                <a:cs typeface="+mn-lt"/>
              </a:rPr>
              <a:t>leur</a:t>
            </a:r>
            <a:r>
              <a:rPr lang="en-IE" sz="2400" dirty="0">
                <a:ea typeface="+mn-lt"/>
                <a:cs typeface="+mn-lt"/>
              </a:rPr>
              <a:t> enfant a bien </a:t>
            </a:r>
            <a:r>
              <a:rPr lang="en-IE" sz="2400" dirty="0" err="1">
                <a:ea typeface="+mn-lt"/>
                <a:cs typeface="+mn-lt"/>
              </a:rPr>
              <a:t>complété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leurs</a:t>
            </a:r>
            <a:r>
              <a:rPr lang="en-IE" sz="2400" dirty="0">
                <a:ea typeface="+mn-lt"/>
                <a:cs typeface="+mn-lt"/>
              </a:rPr>
              <a:t> devoirs et de signer le journal. </a:t>
            </a:r>
          </a:p>
          <a:p>
            <a:endParaRPr lang="en-IE" sz="2400" dirty="0"/>
          </a:p>
          <a:p>
            <a:r>
              <a:rPr lang="en-IE" sz="2400" dirty="0">
                <a:ea typeface="+mn-lt"/>
                <a:cs typeface="+mn-lt"/>
              </a:rPr>
              <a:t>•Le </a:t>
            </a:r>
            <a:r>
              <a:rPr lang="en-IE" sz="2400" dirty="0" err="1">
                <a:ea typeface="+mn-lt"/>
                <a:cs typeface="+mn-lt"/>
              </a:rPr>
              <a:t>jounal</a:t>
            </a:r>
            <a:r>
              <a:rPr lang="en-IE" sz="2400" dirty="0">
                <a:ea typeface="+mn-lt"/>
                <a:cs typeface="+mn-lt"/>
              </a:rPr>
              <a:t> de devoirs </a:t>
            </a:r>
            <a:r>
              <a:rPr lang="en-IE" sz="2400" dirty="0" err="1">
                <a:ea typeface="+mn-lt"/>
                <a:cs typeface="+mn-lt"/>
              </a:rPr>
              <a:t>est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seulement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utilisé</a:t>
            </a:r>
            <a:r>
              <a:rPr lang="en-IE" sz="2400" dirty="0">
                <a:ea typeface="+mn-lt"/>
                <a:cs typeface="+mn-lt"/>
              </a:rPr>
              <a:t> pour </a:t>
            </a:r>
            <a:r>
              <a:rPr lang="en-IE" sz="2400" dirty="0" err="1">
                <a:ea typeface="+mn-lt"/>
                <a:cs typeface="+mn-lt"/>
              </a:rPr>
              <a:t>enregistrer</a:t>
            </a:r>
            <a:r>
              <a:rPr lang="en-IE" sz="2400" dirty="0">
                <a:ea typeface="+mn-lt"/>
                <a:cs typeface="+mn-lt"/>
              </a:rPr>
              <a:t> les devoirs et pour la communication parents/</a:t>
            </a:r>
            <a:r>
              <a:rPr lang="en-IE" sz="2400" dirty="0" err="1">
                <a:ea typeface="+mn-lt"/>
                <a:cs typeface="+mn-lt"/>
              </a:rPr>
              <a:t>tuteurs</a:t>
            </a:r>
            <a:r>
              <a:rPr lang="en-IE" sz="2400" dirty="0">
                <a:ea typeface="+mn-lt"/>
                <a:cs typeface="+mn-lt"/>
              </a:rPr>
              <a:t> avec </a:t>
            </a:r>
            <a:r>
              <a:rPr lang="en-IE" sz="2400" dirty="0" err="1">
                <a:ea typeface="+mn-lt"/>
                <a:cs typeface="+mn-lt"/>
              </a:rPr>
              <a:t>l’école</a:t>
            </a:r>
            <a:r>
              <a:rPr lang="en-IE" sz="2400" dirty="0">
                <a:ea typeface="+mn-lt"/>
                <a:cs typeface="+mn-lt"/>
              </a:rPr>
              <a:t>.</a:t>
            </a:r>
          </a:p>
          <a:p>
            <a:endParaRPr lang="en-IE" sz="2400" dirty="0">
              <a:ea typeface="+mn-lt"/>
              <a:cs typeface="+mn-lt"/>
            </a:endParaRPr>
          </a:p>
          <a:p>
            <a:r>
              <a:rPr lang="en-IE" sz="2400" dirty="0">
                <a:ea typeface="+mn-lt"/>
                <a:cs typeface="+mn-lt"/>
              </a:rPr>
              <a:t>Nous </a:t>
            </a:r>
            <a:r>
              <a:rPr lang="en-IE" sz="2400" dirty="0" err="1">
                <a:ea typeface="+mn-lt"/>
                <a:cs typeface="+mn-lt"/>
              </a:rPr>
              <a:t>demandons</a:t>
            </a:r>
            <a:r>
              <a:rPr lang="en-IE" sz="2400" dirty="0">
                <a:ea typeface="+mn-lt"/>
                <a:cs typeface="+mn-lt"/>
              </a:rPr>
              <a:t> aux </a:t>
            </a:r>
            <a:r>
              <a:rPr lang="en-IE" sz="2400" dirty="0" err="1">
                <a:ea typeface="+mn-lt"/>
                <a:cs typeface="+mn-lt"/>
              </a:rPr>
              <a:t>élèves</a:t>
            </a:r>
            <a:r>
              <a:rPr lang="en-IE" sz="2400" dirty="0">
                <a:ea typeface="+mn-lt"/>
                <a:cs typeface="+mn-lt"/>
              </a:rPr>
              <a:t> de </a:t>
            </a:r>
            <a:r>
              <a:rPr lang="en-IE" sz="2400" dirty="0" err="1">
                <a:ea typeface="+mn-lt"/>
                <a:cs typeface="+mn-lt"/>
              </a:rPr>
              <a:t>garder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leur</a:t>
            </a:r>
            <a:r>
              <a:rPr lang="en-IE" sz="2400" dirty="0">
                <a:ea typeface="+mn-lt"/>
                <a:cs typeface="+mn-lt"/>
              </a:rPr>
              <a:t> journal </a:t>
            </a:r>
            <a:r>
              <a:rPr lang="en-IE" sz="2400" dirty="0" err="1">
                <a:ea typeface="+mn-lt"/>
                <a:cs typeface="+mn-lt"/>
              </a:rPr>
              <a:t>en</a:t>
            </a:r>
            <a:r>
              <a:rPr lang="en-IE" sz="2400" dirty="0">
                <a:ea typeface="+mn-lt"/>
                <a:cs typeface="+mn-lt"/>
              </a:rPr>
              <a:t> bonne condition et sans </a:t>
            </a:r>
            <a:r>
              <a:rPr lang="en-IE" sz="2400" dirty="0" err="1">
                <a:ea typeface="+mn-lt"/>
                <a:cs typeface="+mn-lt"/>
              </a:rPr>
              <a:t>gribouillages</a:t>
            </a:r>
            <a:r>
              <a:rPr lang="en-IE" sz="2400" dirty="0">
                <a:ea typeface="+mn-lt"/>
                <a:cs typeface="+mn-lt"/>
              </a:rPr>
              <a:t>.</a:t>
            </a:r>
          </a:p>
          <a:p>
            <a:endParaRPr lang="en-IE" sz="2400" b="1" dirty="0">
              <a:solidFill>
                <a:srgbClr val="002060"/>
              </a:solidFill>
              <a:ea typeface="+mn-lt"/>
              <a:cs typeface="+mn-lt"/>
            </a:endParaRPr>
          </a:p>
          <a:p>
            <a:r>
              <a:rPr lang="en-IE" sz="2400" b="1" dirty="0">
                <a:solidFill>
                  <a:srgbClr val="002060"/>
                </a:solidFill>
                <a:ea typeface="+mn-lt"/>
                <a:cs typeface="+mn-lt"/>
              </a:rPr>
              <a:t>                     </a:t>
            </a:r>
            <a:r>
              <a:rPr lang="en-IE" sz="2400" b="1" dirty="0" err="1">
                <a:solidFill>
                  <a:srgbClr val="002060"/>
                </a:solidFill>
                <a:ea typeface="+mn-lt"/>
                <a:cs typeface="+mn-lt"/>
              </a:rPr>
              <a:t>Essayez</a:t>
            </a:r>
            <a:r>
              <a:rPr lang="en-IE" sz="2400" b="1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IE" sz="2400" b="1" dirty="0" err="1">
                <a:solidFill>
                  <a:srgbClr val="002060"/>
                </a:solidFill>
                <a:ea typeface="+mn-lt"/>
                <a:cs typeface="+mn-lt"/>
              </a:rPr>
              <a:t>toujours</a:t>
            </a:r>
            <a:r>
              <a:rPr lang="en-IE" sz="2400" b="1" dirty="0">
                <a:solidFill>
                  <a:srgbClr val="002060"/>
                </a:solidFill>
                <a:ea typeface="+mn-lt"/>
                <a:cs typeface="+mn-lt"/>
              </a:rPr>
              <a:t> de faire de </a:t>
            </a:r>
            <a:r>
              <a:rPr lang="en-IE" sz="2400" b="1" dirty="0" err="1">
                <a:solidFill>
                  <a:srgbClr val="002060"/>
                </a:solidFill>
                <a:ea typeface="+mn-lt"/>
                <a:cs typeface="+mn-lt"/>
              </a:rPr>
              <a:t>votre</a:t>
            </a:r>
            <a:r>
              <a:rPr lang="en-IE" sz="2400" b="1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IE" sz="2400" b="1" dirty="0" err="1">
                <a:solidFill>
                  <a:srgbClr val="002060"/>
                </a:solidFill>
                <a:ea typeface="+mn-lt"/>
                <a:cs typeface="+mn-lt"/>
              </a:rPr>
              <a:t>mieux</a:t>
            </a:r>
            <a:r>
              <a:rPr lang="en-IE" sz="2400" b="1" dirty="0">
                <a:solidFill>
                  <a:srgbClr val="002060"/>
                </a:solidFill>
                <a:ea typeface="+mn-lt"/>
                <a:cs typeface="+mn-lt"/>
              </a:rPr>
              <a:t>.</a:t>
            </a: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endParaRPr lang="en-IE" sz="2400" dirty="0">
              <a:ea typeface="+mn-lt"/>
              <a:cs typeface="+mn-lt"/>
            </a:endParaRPr>
          </a:p>
          <a:p>
            <a:r>
              <a:rPr lang="en-IE" sz="2400" dirty="0">
                <a:ea typeface="+mn-lt"/>
                <a:cs typeface="+mn-lt"/>
              </a:rPr>
              <a:t> it must be maintained in a clean condition, free from graffiti etc. 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>
                <a:ea typeface="+mn-lt"/>
                <a:cs typeface="+mn-lt"/>
              </a:rPr>
              <a:t>•The loss of a School Journal, or defacing or removing of Journal pages is a serious matter. Where this arises students must present a written explanation of same, signed by parents/guardians, and may be required to purchase a replacement School Journal.</a:t>
            </a:r>
            <a:endParaRPr lang="en-IE" sz="2400" dirty="0"/>
          </a:p>
          <a:p>
            <a:endParaRPr lang="en-IE" sz="2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59F6D815-A011-9B98-AB9F-9F0830DA1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181" y="5065146"/>
            <a:ext cx="2362200" cy="17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4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737" y="956603"/>
            <a:ext cx="11367916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 err="1">
                <a:solidFill>
                  <a:schemeClr val="accent4"/>
                </a:solidFill>
              </a:rPr>
              <a:t>Casiers</a:t>
            </a:r>
            <a:r>
              <a:rPr lang="en-IE" sz="2800" b="1" u="sng" dirty="0">
                <a:solidFill>
                  <a:schemeClr val="accent4"/>
                </a:solidFill>
              </a:rPr>
              <a:t> </a:t>
            </a:r>
            <a:r>
              <a:rPr lang="en-IE" sz="2800" b="1" u="sng" dirty="0" err="1">
                <a:solidFill>
                  <a:schemeClr val="accent4"/>
                </a:solidFill>
              </a:rPr>
              <a:t>scolaires</a:t>
            </a:r>
            <a:endParaRPr lang="en-US" dirty="0">
              <a:solidFill>
                <a:schemeClr val="accent4"/>
              </a:solidFill>
            </a:endParaRPr>
          </a:p>
          <a:p>
            <a:pPr algn="ctr"/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casier est attribué à chaque élève après le paiement intégral des frais de scolarité.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Les </a:t>
            </a:r>
            <a:r>
              <a:rPr lang="en-IE" sz="2800" dirty="0" err="1"/>
              <a:t>élèves</a:t>
            </a:r>
            <a:r>
              <a:rPr lang="en-IE" sz="2800" dirty="0"/>
              <a:t> </a:t>
            </a:r>
            <a:r>
              <a:rPr lang="en-IE" sz="2800" dirty="0" err="1"/>
              <a:t>doivent</a:t>
            </a:r>
            <a:r>
              <a:rPr lang="en-IE" sz="2800" dirty="0"/>
              <a:t> </a:t>
            </a:r>
            <a:r>
              <a:rPr lang="en-IE" sz="2800" dirty="0" err="1"/>
              <a:t>acheter</a:t>
            </a:r>
            <a:r>
              <a:rPr lang="en-IE" sz="2800" dirty="0"/>
              <a:t> un </a:t>
            </a:r>
            <a:r>
              <a:rPr lang="en-IE" sz="2800" dirty="0" err="1"/>
              <a:t>cadenas</a:t>
            </a:r>
            <a:r>
              <a:rPr lang="en-IE" sz="2800" dirty="0"/>
              <a:t> pour </a:t>
            </a:r>
            <a:r>
              <a:rPr lang="en-IE" sz="2800" dirty="0" err="1"/>
              <a:t>leurs</a:t>
            </a:r>
            <a:r>
              <a:rPr lang="en-IE" sz="2800" dirty="0"/>
              <a:t> </a:t>
            </a:r>
            <a:r>
              <a:rPr lang="en-IE" sz="2800" dirty="0" err="1"/>
              <a:t>casier</a:t>
            </a:r>
            <a:r>
              <a:rPr lang="en-IE" sz="2800" dirty="0"/>
              <a:t>, Diamond's Hardware, </a:t>
            </a:r>
            <a:r>
              <a:rPr lang="en-IE" sz="2800" dirty="0" err="1"/>
              <a:t>Kiltimagh</a:t>
            </a:r>
            <a:r>
              <a:rPr lang="en-IE" sz="2800" dirty="0"/>
              <a:t> </a:t>
            </a:r>
            <a:r>
              <a:rPr lang="en-IE" sz="2800" dirty="0" err="1"/>
              <a:t>fournit</a:t>
            </a:r>
            <a:r>
              <a:rPr lang="en-IE" sz="2800" dirty="0"/>
              <a:t> des </a:t>
            </a:r>
            <a:r>
              <a:rPr lang="en-IE" sz="2800" dirty="0" err="1"/>
              <a:t>cadenas</a:t>
            </a:r>
            <a:r>
              <a:rPr lang="en-IE" sz="2800" dirty="0"/>
              <a:t> </a:t>
            </a:r>
            <a:r>
              <a:rPr lang="en-IE" sz="2800" dirty="0" err="1"/>
              <a:t>convenables</a:t>
            </a:r>
            <a:r>
              <a:rPr lang="en-IE" sz="2800" dirty="0"/>
              <a:t> pour </a:t>
            </a:r>
            <a:r>
              <a:rPr lang="en-IE" sz="2800" dirty="0" err="1"/>
              <a:t>nos</a:t>
            </a:r>
            <a:r>
              <a:rPr lang="en-IE" sz="2800" dirty="0"/>
              <a:t> </a:t>
            </a:r>
            <a:r>
              <a:rPr lang="en-IE" sz="2800" dirty="0" err="1"/>
              <a:t>casiers</a:t>
            </a:r>
            <a:r>
              <a:rPr lang="en-IE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Si un </a:t>
            </a:r>
            <a:r>
              <a:rPr lang="en-IE" sz="2800" dirty="0" err="1"/>
              <a:t>élève</a:t>
            </a:r>
            <a:r>
              <a:rPr lang="en-IE" sz="2800" dirty="0"/>
              <a:t> </a:t>
            </a:r>
            <a:r>
              <a:rPr lang="en-IE" sz="2800" dirty="0" err="1"/>
              <a:t>perd</a:t>
            </a:r>
            <a:r>
              <a:rPr lang="en-IE" sz="2800" dirty="0"/>
              <a:t> </a:t>
            </a:r>
            <a:r>
              <a:rPr lang="en-IE" sz="2800" dirty="0" err="1"/>
              <a:t>sa</a:t>
            </a:r>
            <a:r>
              <a:rPr lang="en-IE" sz="2800" dirty="0"/>
              <a:t> clef de </a:t>
            </a:r>
            <a:r>
              <a:rPr lang="en-IE" sz="2800" dirty="0" err="1"/>
              <a:t>casier</a:t>
            </a:r>
            <a:r>
              <a:rPr lang="en-IE" sz="2800" dirty="0"/>
              <a:t>, </a:t>
            </a:r>
            <a:r>
              <a:rPr lang="en-IE" sz="2800" dirty="0" err="1"/>
              <a:t>ils</a:t>
            </a:r>
            <a:r>
              <a:rPr lang="en-IE" sz="2800" dirty="0"/>
              <a:t> </a:t>
            </a:r>
            <a:r>
              <a:rPr lang="en-IE" sz="2800" dirty="0" err="1"/>
              <a:t>doivent</a:t>
            </a:r>
            <a:r>
              <a:rPr lang="en-IE" sz="2800" dirty="0"/>
              <a:t> </a:t>
            </a:r>
            <a:r>
              <a:rPr lang="en-IE" sz="2800" dirty="0" err="1"/>
              <a:t>contacter</a:t>
            </a:r>
            <a:r>
              <a:rPr lang="en-IE" sz="2800" dirty="0"/>
              <a:t> </a:t>
            </a:r>
            <a:r>
              <a:rPr lang="en-IE" sz="2800" dirty="0" err="1"/>
              <a:t>soit</a:t>
            </a:r>
            <a:r>
              <a:rPr lang="en-IE" sz="2800" dirty="0"/>
              <a:t> Aiden </a:t>
            </a:r>
            <a:r>
              <a:rPr lang="en-IE" sz="2800" dirty="0" err="1"/>
              <a:t>soit</a:t>
            </a:r>
            <a:r>
              <a:rPr lang="en-IE" sz="2800" dirty="0"/>
              <a:t> Brendan, qui </a:t>
            </a:r>
            <a:r>
              <a:rPr lang="en-IE" sz="2800" dirty="0" err="1"/>
              <a:t>couperont</a:t>
            </a:r>
            <a:r>
              <a:rPr lang="en-IE" sz="2800" dirty="0"/>
              <a:t> le </a:t>
            </a:r>
            <a:r>
              <a:rPr lang="en-IE" sz="2800" dirty="0" err="1"/>
              <a:t>loquet</a:t>
            </a:r>
            <a:r>
              <a:rPr lang="en-IE" sz="2800" dirty="0"/>
              <a:t> du </a:t>
            </a:r>
            <a:r>
              <a:rPr lang="en-IE" sz="2800" dirty="0" err="1"/>
              <a:t>casier</a:t>
            </a:r>
            <a:r>
              <a:rPr lang="en-IE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/>
          </a:p>
          <a:p>
            <a:pPr marL="457200" indent="-457200">
              <a:buFont typeface="Arial"/>
              <a:buChar char="•"/>
            </a:pPr>
            <a:r>
              <a:rPr lang="en-IE" sz="2800" dirty="0"/>
              <a:t>Il </a:t>
            </a:r>
            <a:r>
              <a:rPr lang="en-IE" sz="2800" dirty="0" err="1"/>
              <a:t>est</a:t>
            </a:r>
            <a:r>
              <a:rPr lang="en-IE" sz="2800" dirty="0"/>
              <a:t> important que les </a:t>
            </a:r>
            <a:r>
              <a:rPr lang="en-IE" sz="2800" dirty="0" err="1"/>
              <a:t>éleves</a:t>
            </a:r>
            <a:r>
              <a:rPr lang="en-IE" sz="2800" dirty="0"/>
              <a:t> </a:t>
            </a:r>
            <a:r>
              <a:rPr lang="en-IE" sz="2800" dirty="0" err="1"/>
              <a:t>changent</a:t>
            </a:r>
            <a:r>
              <a:rPr lang="en-IE" sz="2800" dirty="0"/>
              <a:t> </a:t>
            </a:r>
            <a:r>
              <a:rPr lang="en-IE" sz="2800" dirty="0" err="1"/>
              <a:t>leurs</a:t>
            </a:r>
            <a:r>
              <a:rPr lang="en-IE" sz="2800" dirty="0"/>
              <a:t> </a:t>
            </a:r>
            <a:r>
              <a:rPr lang="en-IE" sz="2800" dirty="0" err="1"/>
              <a:t>manuels</a:t>
            </a:r>
            <a:r>
              <a:rPr lang="en-IE" sz="2800" dirty="0"/>
              <a:t> Durant la pause et la pause </a:t>
            </a:r>
            <a:r>
              <a:rPr lang="en-IE" sz="2800" dirty="0" err="1"/>
              <a:t>repas</a:t>
            </a:r>
            <a:r>
              <a:rPr lang="en-IE" sz="2800" dirty="0"/>
              <a:t> pour </a:t>
            </a:r>
            <a:r>
              <a:rPr lang="en-IE" sz="2800" dirty="0" err="1"/>
              <a:t>éviter</a:t>
            </a:r>
            <a:r>
              <a:rPr lang="en-IE" sz="2800" dirty="0"/>
              <a:t> </a:t>
            </a:r>
            <a:r>
              <a:rPr lang="en-IE" sz="2800" dirty="0" err="1"/>
              <a:t>d’avoir</a:t>
            </a:r>
            <a:r>
              <a:rPr lang="en-IE" sz="2800" dirty="0"/>
              <a:t> des sacs trop </a:t>
            </a:r>
            <a:r>
              <a:rPr lang="en-IE" sz="2800" dirty="0" err="1"/>
              <a:t>lourds</a:t>
            </a:r>
            <a:r>
              <a:rPr lang="en-IE" sz="2800" dirty="0"/>
              <a:t>.</a:t>
            </a:r>
          </a:p>
        </p:txBody>
      </p:sp>
      <p:pic>
        <p:nvPicPr>
          <p:cNvPr id="3" name="Picture 3" descr="A picture containing nature&#10;&#10;Description automatically generated">
            <a:extLst>
              <a:ext uri="{FF2B5EF4-FFF2-40B4-BE49-F238E27FC236}">
                <a16:creationId xmlns:a16="http://schemas.microsoft.com/office/drawing/2014/main" id="{DE1F3D37-2D35-941B-F8F3-75ADEAEBD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7" r="12389" b="4762"/>
          <a:stretch/>
        </p:blipFill>
        <p:spPr>
          <a:xfrm>
            <a:off x="9790889" y="811"/>
            <a:ext cx="2403330" cy="17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972" y="643622"/>
            <a:ext cx="10691446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 err="1">
                <a:solidFill>
                  <a:schemeClr val="accent4"/>
                </a:solidFill>
              </a:rPr>
              <a:t>Procédure</a:t>
            </a:r>
            <a:r>
              <a:rPr lang="en-IE" sz="2800" b="1" u="sng" dirty="0">
                <a:solidFill>
                  <a:schemeClr val="accent4"/>
                </a:solidFill>
              </a:rPr>
              <a:t> pour les </a:t>
            </a:r>
            <a:r>
              <a:rPr lang="en-IE" sz="2800" b="1" u="sng" dirty="0" err="1">
                <a:solidFill>
                  <a:schemeClr val="accent4"/>
                </a:solidFill>
              </a:rPr>
              <a:t>élèves</a:t>
            </a:r>
            <a:r>
              <a:rPr lang="en-IE" sz="2800" b="1" u="sng" dirty="0">
                <a:solidFill>
                  <a:schemeClr val="accent4"/>
                </a:solidFill>
              </a:rPr>
              <a:t> </a:t>
            </a:r>
            <a:r>
              <a:rPr lang="en-IE" sz="2800" b="1" u="sng" dirty="0" err="1">
                <a:solidFill>
                  <a:schemeClr val="accent4"/>
                </a:solidFill>
              </a:rPr>
              <a:t>arrivant</a:t>
            </a:r>
            <a:r>
              <a:rPr lang="en-IE" sz="2800" b="1" u="sng" dirty="0">
                <a:solidFill>
                  <a:schemeClr val="accent4"/>
                </a:solidFill>
              </a:rPr>
              <a:t> </a:t>
            </a:r>
            <a:r>
              <a:rPr lang="en-IE" sz="2800" b="1" u="sng" dirty="0" err="1">
                <a:solidFill>
                  <a:schemeClr val="accent4"/>
                </a:solidFill>
              </a:rPr>
              <a:t>en</a:t>
            </a:r>
            <a:r>
              <a:rPr lang="en-IE" sz="2800" b="1" u="sng" dirty="0">
                <a:solidFill>
                  <a:schemeClr val="accent4"/>
                </a:solidFill>
              </a:rPr>
              <a:t> retard </a:t>
            </a:r>
            <a:r>
              <a:rPr lang="en-IE" sz="2800" b="1" u="sng" dirty="0" err="1">
                <a:solidFill>
                  <a:schemeClr val="accent4"/>
                </a:solidFill>
              </a:rPr>
              <a:t>ou</a:t>
            </a:r>
            <a:r>
              <a:rPr lang="en-IE" sz="2800" b="1" u="sng" dirty="0">
                <a:solidFill>
                  <a:schemeClr val="accent4"/>
                </a:solidFill>
              </a:rPr>
              <a:t> </a:t>
            </a:r>
            <a:r>
              <a:rPr lang="en-IE" sz="2800" b="1" u="sng" dirty="0" err="1">
                <a:solidFill>
                  <a:schemeClr val="accent4"/>
                </a:solidFill>
              </a:rPr>
              <a:t>partant</a:t>
            </a:r>
            <a:r>
              <a:rPr lang="en-IE" sz="2800" b="1" u="sng" dirty="0">
                <a:solidFill>
                  <a:schemeClr val="accent4"/>
                </a:solidFill>
              </a:rPr>
              <a:t> plus </a:t>
            </a:r>
            <a:r>
              <a:rPr lang="en-IE" sz="2800" b="1" u="sng" dirty="0" err="1">
                <a:solidFill>
                  <a:schemeClr val="accent4"/>
                </a:solidFill>
              </a:rPr>
              <a:t>tôt</a:t>
            </a:r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sz="2400" i="1" dirty="0"/>
              <a:t>Si </a:t>
            </a:r>
            <a:r>
              <a:rPr lang="en-US" sz="2400" i="1" dirty="0" err="1"/>
              <a:t>votre</a:t>
            </a:r>
            <a:r>
              <a:rPr lang="en-US" sz="2400" i="1" dirty="0"/>
              <a:t> enfant doit </a:t>
            </a:r>
            <a:r>
              <a:rPr lang="en-US" sz="2400" i="1" dirty="0" err="1"/>
              <a:t>partir</a:t>
            </a:r>
            <a:r>
              <a:rPr lang="en-US" sz="2400" i="1" dirty="0"/>
              <a:t> plus tot de </a:t>
            </a:r>
            <a:r>
              <a:rPr lang="en-US" sz="2400" i="1" dirty="0" err="1"/>
              <a:t>l’école</a:t>
            </a:r>
            <a:r>
              <a:rPr lang="en-US" sz="2400" i="1" dirty="0"/>
              <a:t> </a:t>
            </a:r>
            <a:r>
              <a:rPr lang="en-US" sz="2400" i="1" dirty="0" err="1"/>
              <a:t>ou</a:t>
            </a:r>
            <a:r>
              <a:rPr lang="en-US" sz="2400" i="1" dirty="0"/>
              <a:t> </a:t>
            </a:r>
            <a:r>
              <a:rPr lang="en-US" sz="2400" i="1" dirty="0" err="1"/>
              <a:t>rentrer</a:t>
            </a:r>
            <a:r>
              <a:rPr lang="en-US" sz="2400" i="1" dirty="0"/>
              <a:t> plus tard, merci </a:t>
            </a:r>
            <a:r>
              <a:rPr lang="en-US" sz="2400" i="1" dirty="0" err="1"/>
              <a:t>d’utiliser</a:t>
            </a:r>
            <a:r>
              <a:rPr lang="en-US" sz="2400" i="1" dirty="0"/>
              <a:t> </a:t>
            </a:r>
            <a:r>
              <a:rPr lang="en-US" sz="2400" i="1" dirty="0" err="1"/>
              <a:t>l’application</a:t>
            </a:r>
            <a:r>
              <a:rPr lang="en-US" sz="2400" i="1" dirty="0"/>
              <a:t> de </a:t>
            </a:r>
            <a:r>
              <a:rPr lang="en-US" sz="2400" i="1" dirty="0" err="1"/>
              <a:t>l’école</a:t>
            </a:r>
            <a:r>
              <a:rPr lang="en-US" sz="2400" i="1" dirty="0"/>
              <a:t>, les parents </a:t>
            </a:r>
            <a:r>
              <a:rPr lang="en-US" sz="2400" i="1" dirty="0" err="1"/>
              <a:t>n’ont</a:t>
            </a:r>
            <a:r>
              <a:rPr lang="en-US" sz="2400" i="1" dirty="0"/>
              <a:t> pas </a:t>
            </a:r>
            <a:r>
              <a:rPr lang="en-US" sz="2400" i="1" dirty="0" err="1"/>
              <a:t>besoin</a:t>
            </a:r>
            <a:r>
              <a:rPr lang="en-US" sz="2400" i="1" dirty="0"/>
              <a:t> de </a:t>
            </a:r>
            <a:r>
              <a:rPr lang="en-US" sz="2400" i="1" dirty="0" err="1"/>
              <a:t>venir</a:t>
            </a:r>
            <a:r>
              <a:rPr lang="en-US" sz="2400" i="1" dirty="0"/>
              <a:t> au bureau. </a:t>
            </a:r>
            <a:r>
              <a:rPr lang="en-US" sz="2400" b="1" i="1" dirty="0" err="1"/>
              <a:t>En</a:t>
            </a:r>
            <a:r>
              <a:rPr lang="en-US" sz="2400" b="1" i="1" dirty="0"/>
              <a:t> revanche, </a:t>
            </a:r>
            <a:r>
              <a:rPr lang="en-US" sz="2400" b="1" i="1" dirty="0" err="1"/>
              <a:t>avant</a:t>
            </a:r>
            <a:r>
              <a:rPr lang="en-US" sz="2400" b="1" i="1" dirty="0"/>
              <a:t> que </a:t>
            </a:r>
            <a:r>
              <a:rPr lang="en-US" sz="2400" b="1" i="1" dirty="0" err="1"/>
              <a:t>l’enfant</a:t>
            </a:r>
            <a:r>
              <a:rPr lang="en-US" sz="2400" b="1" i="1" dirty="0"/>
              <a:t> </a:t>
            </a:r>
            <a:r>
              <a:rPr lang="en-US" sz="2400" b="1" i="1" dirty="0" err="1"/>
              <a:t>quitte</a:t>
            </a:r>
            <a:r>
              <a:rPr lang="en-US" sz="2400" b="1" i="1" dirty="0"/>
              <a:t> </a:t>
            </a:r>
            <a:r>
              <a:rPr lang="en-US" sz="2400" b="1" i="1" dirty="0" err="1"/>
              <a:t>l’école</a:t>
            </a:r>
            <a:r>
              <a:rPr lang="en-US" sz="2400" b="1" i="1" dirty="0"/>
              <a:t>, il doit se render au bureau principal, </a:t>
            </a:r>
            <a:r>
              <a:rPr lang="en-US" sz="2400" b="1" i="1" dirty="0" err="1"/>
              <a:t>oú</a:t>
            </a:r>
            <a:r>
              <a:rPr lang="en-US" sz="2400" b="1" i="1" dirty="0"/>
              <a:t> </a:t>
            </a:r>
            <a:r>
              <a:rPr lang="en-US" sz="2400" b="1" i="1" dirty="0" err="1"/>
              <a:t>leur</a:t>
            </a:r>
            <a:r>
              <a:rPr lang="en-US" sz="2400" b="1" i="1" dirty="0"/>
              <a:t> depart sera </a:t>
            </a:r>
            <a:r>
              <a:rPr lang="en-US" sz="2400" b="1" i="1" dirty="0" err="1"/>
              <a:t>approuvé</a:t>
            </a:r>
            <a:r>
              <a:rPr lang="en-US" sz="2400" b="1" i="1" dirty="0"/>
              <a:t> sur </a:t>
            </a:r>
            <a:r>
              <a:rPr lang="en-US" sz="2400" b="1" i="1" dirty="0" err="1"/>
              <a:t>l’application</a:t>
            </a:r>
            <a:r>
              <a:rPr lang="en-US" sz="2400" b="1" i="1" dirty="0"/>
              <a:t>, </a:t>
            </a:r>
            <a:r>
              <a:rPr lang="en-US" sz="2400" b="1" i="1" dirty="0" err="1"/>
              <a:t>vous</a:t>
            </a:r>
            <a:r>
              <a:rPr lang="en-US" sz="2400" b="1" i="1" dirty="0"/>
              <a:t> </a:t>
            </a:r>
            <a:r>
              <a:rPr lang="en-US" sz="2400" b="1" i="1" dirty="0" err="1"/>
              <a:t>aurez</a:t>
            </a:r>
            <a:r>
              <a:rPr lang="en-US" sz="2400" b="1" i="1" dirty="0"/>
              <a:t> </a:t>
            </a:r>
            <a:r>
              <a:rPr lang="en-US" sz="2400" b="1" i="1" dirty="0" err="1"/>
              <a:t>ainsi</a:t>
            </a:r>
            <a:r>
              <a:rPr lang="en-US" sz="2400" b="1" i="1" dirty="0"/>
              <a:t> </a:t>
            </a:r>
            <a:r>
              <a:rPr lang="en-US" sz="2400" b="1" i="1" dirty="0" err="1"/>
              <a:t>une</a:t>
            </a:r>
            <a:r>
              <a:rPr lang="en-US" sz="2400" b="1" i="1" dirty="0"/>
              <a:t> notification que </a:t>
            </a:r>
            <a:r>
              <a:rPr lang="en-US" sz="2400" b="1" i="1" dirty="0" err="1"/>
              <a:t>votre</a:t>
            </a:r>
            <a:r>
              <a:rPr lang="en-US" sz="2400" b="1" i="1" dirty="0"/>
              <a:t> enfant a </a:t>
            </a:r>
            <a:r>
              <a:rPr lang="en-US" sz="2400" b="1" i="1" dirty="0" err="1"/>
              <a:t>quitté</a:t>
            </a:r>
            <a:r>
              <a:rPr lang="en-US" sz="2400" b="1" i="1" dirty="0"/>
              <a:t> </a:t>
            </a:r>
            <a:r>
              <a:rPr lang="en-US" sz="2400" b="1" i="1" dirty="0" err="1"/>
              <a:t>l’école</a:t>
            </a:r>
            <a:r>
              <a:rPr lang="en-US" sz="2400" i="1" dirty="0"/>
              <a:t>.</a:t>
            </a:r>
            <a:r>
              <a:rPr lang="en-US" sz="2400" b="1" i="1" dirty="0"/>
              <a:t> </a:t>
            </a:r>
            <a:r>
              <a:rPr lang="en-US" sz="2400" i="1" dirty="0"/>
              <a:t>Les </a:t>
            </a:r>
            <a:r>
              <a:rPr lang="en-US" sz="2400" i="1" dirty="0" err="1"/>
              <a:t>éleves</a:t>
            </a:r>
            <a:r>
              <a:rPr lang="en-US" sz="2400" i="1" dirty="0"/>
              <a:t> de </a:t>
            </a:r>
            <a:r>
              <a:rPr lang="en-US" sz="2400" i="1" dirty="0" err="1"/>
              <a:t>doivent</a:t>
            </a:r>
            <a:r>
              <a:rPr lang="en-US" sz="2400" i="1" dirty="0"/>
              <a:t> pas </a:t>
            </a:r>
            <a:r>
              <a:rPr lang="en-US" sz="2400" i="1" dirty="0" err="1"/>
              <a:t>partir</a:t>
            </a:r>
            <a:r>
              <a:rPr lang="en-US" sz="2400" i="1" dirty="0"/>
              <a:t> de </a:t>
            </a:r>
            <a:r>
              <a:rPr lang="en-US" sz="2400" i="1" dirty="0" err="1"/>
              <a:t>l’école</a:t>
            </a:r>
            <a:r>
              <a:rPr lang="en-US" sz="2400" i="1" dirty="0"/>
              <a:t> sans </a:t>
            </a:r>
            <a:r>
              <a:rPr lang="en-US" sz="2400" i="1" dirty="0" err="1"/>
              <a:t>s’ĕtre</a:t>
            </a:r>
            <a:r>
              <a:rPr lang="en-US" sz="2400" i="1" dirty="0"/>
              <a:t> </a:t>
            </a:r>
            <a:r>
              <a:rPr lang="en-US" sz="2400" i="1" dirty="0" err="1"/>
              <a:t>rendu</a:t>
            </a:r>
            <a:r>
              <a:rPr lang="en-US" sz="2400" i="1" dirty="0"/>
              <a:t> au bureau et </a:t>
            </a:r>
            <a:r>
              <a:rPr lang="en-US" sz="2400" i="1" dirty="0" err="1"/>
              <a:t>avoir</a:t>
            </a:r>
            <a:r>
              <a:rPr lang="en-US" sz="2400" i="1" dirty="0"/>
              <a:t> </a:t>
            </a:r>
            <a:r>
              <a:rPr lang="en-US" sz="2400" i="1" dirty="0" err="1"/>
              <a:t>leur</a:t>
            </a:r>
            <a:r>
              <a:rPr lang="en-US" sz="2400" i="1" dirty="0"/>
              <a:t> </a:t>
            </a:r>
            <a:r>
              <a:rPr lang="en-US" sz="2400" i="1" dirty="0" err="1"/>
              <a:t>reauete</a:t>
            </a:r>
            <a:r>
              <a:rPr lang="en-US" sz="2400" i="1" dirty="0"/>
              <a:t> </a:t>
            </a:r>
            <a:r>
              <a:rPr lang="en-US" sz="2400" i="1" dirty="0" err="1"/>
              <a:t>approuvée</a:t>
            </a:r>
            <a:r>
              <a:rPr lang="en-US" sz="2400" i="1" dirty="0"/>
              <a:t>.</a:t>
            </a:r>
          </a:p>
          <a:p>
            <a:r>
              <a:rPr lang="en-US" sz="2400" i="1" dirty="0"/>
              <a:t>Si un </a:t>
            </a:r>
            <a:r>
              <a:rPr lang="en-US" sz="2400" i="1" dirty="0" err="1"/>
              <a:t>éleve</a:t>
            </a:r>
            <a:r>
              <a:rPr lang="en-US" sz="2400" i="1" dirty="0"/>
              <a:t> a un </a:t>
            </a:r>
            <a:r>
              <a:rPr lang="en-US" sz="2400" i="1" dirty="0" err="1"/>
              <a:t>rendez-vous</a:t>
            </a:r>
            <a:r>
              <a:rPr lang="en-US" sz="2400" i="1" dirty="0"/>
              <a:t> et </a:t>
            </a:r>
            <a:r>
              <a:rPr lang="en-US" sz="2400" i="1" dirty="0" err="1"/>
              <a:t>qu’ils</a:t>
            </a:r>
            <a:r>
              <a:rPr lang="en-US" sz="2400" i="1" dirty="0"/>
              <a:t> </a:t>
            </a:r>
            <a:r>
              <a:rPr lang="en-US" sz="2400" i="1" dirty="0" err="1"/>
              <a:t>sont</a:t>
            </a:r>
            <a:r>
              <a:rPr lang="en-US" sz="2400" i="1" dirty="0"/>
              <a:t> </a:t>
            </a:r>
            <a:r>
              <a:rPr lang="en-US" sz="2400" i="1" dirty="0" err="1"/>
              <a:t>en</a:t>
            </a:r>
            <a:r>
              <a:rPr lang="en-US" sz="2400" i="1" dirty="0"/>
              <a:t> retard, les parents </a:t>
            </a:r>
            <a:r>
              <a:rPr lang="en-US" sz="2400" i="1" dirty="0" err="1"/>
              <a:t>doivent</a:t>
            </a:r>
            <a:r>
              <a:rPr lang="en-US" sz="2400" i="1" dirty="0"/>
              <a:t> signaler sur </a:t>
            </a:r>
            <a:r>
              <a:rPr lang="en-US" sz="2400" i="1" dirty="0" err="1"/>
              <a:t>l’application</a:t>
            </a:r>
            <a:r>
              <a:rPr lang="en-US" sz="2400" i="1" dirty="0"/>
              <a:t> et </a:t>
            </a:r>
            <a:r>
              <a:rPr lang="en-US" sz="2400" i="1" dirty="0" err="1"/>
              <a:t>l’enfant</a:t>
            </a:r>
            <a:r>
              <a:rPr lang="en-US" sz="2400" i="1" dirty="0"/>
              <a:t> doit </a:t>
            </a:r>
            <a:r>
              <a:rPr lang="en-US" sz="2400" i="1" dirty="0" err="1"/>
              <a:t>aller</a:t>
            </a:r>
            <a:r>
              <a:rPr lang="en-US" sz="2400" i="1" dirty="0"/>
              <a:t> au bureau principal </a:t>
            </a:r>
            <a:r>
              <a:rPr lang="en-US" sz="2400" i="1" dirty="0" err="1"/>
              <a:t>oú</a:t>
            </a:r>
            <a:r>
              <a:rPr lang="en-US" sz="2400" i="1" dirty="0"/>
              <a:t> </a:t>
            </a:r>
            <a:r>
              <a:rPr lang="en-US" sz="2400" i="1" dirty="0" err="1"/>
              <a:t>leur</a:t>
            </a:r>
            <a:r>
              <a:rPr lang="en-US" sz="2400" i="1" dirty="0"/>
              <a:t> entrée sera </a:t>
            </a:r>
            <a:r>
              <a:rPr lang="en-US" sz="2400" i="1" dirty="0" err="1"/>
              <a:t>autorisée</a:t>
            </a:r>
            <a:r>
              <a:rPr lang="en-US" sz="2400" i="1" dirty="0"/>
              <a:t>, et </a:t>
            </a:r>
            <a:r>
              <a:rPr lang="en-US" sz="2400" i="1" dirty="0" err="1"/>
              <a:t>vous</a:t>
            </a:r>
            <a:r>
              <a:rPr lang="en-US" sz="2400" i="1" dirty="0"/>
              <a:t> </a:t>
            </a:r>
            <a:r>
              <a:rPr lang="en-US" sz="2400" i="1" dirty="0" err="1"/>
              <a:t>recevrez</a:t>
            </a:r>
            <a:r>
              <a:rPr lang="en-US" sz="2400" i="1" dirty="0"/>
              <a:t> </a:t>
            </a:r>
            <a:r>
              <a:rPr lang="en-US" sz="2400" i="1" dirty="0" err="1"/>
              <a:t>une</a:t>
            </a:r>
            <a:r>
              <a:rPr lang="en-US" sz="2400" i="1" dirty="0"/>
              <a:t> notification </a:t>
            </a:r>
            <a:r>
              <a:rPr lang="en-US" sz="2400" i="1" dirty="0" err="1"/>
              <a:t>confirmant</a:t>
            </a:r>
            <a:r>
              <a:rPr lang="en-US" sz="2400" i="1" dirty="0"/>
              <a:t> que </a:t>
            </a:r>
            <a:r>
              <a:rPr lang="en-US" sz="2400" i="1" dirty="0" err="1"/>
              <a:t>votre</a:t>
            </a:r>
            <a:r>
              <a:rPr lang="en-US" sz="2400" i="1" dirty="0"/>
              <a:t> enfant </a:t>
            </a:r>
            <a:r>
              <a:rPr lang="en-US" sz="2400" i="1" dirty="0" err="1"/>
              <a:t>est</a:t>
            </a:r>
            <a:r>
              <a:rPr lang="en-US" sz="2400" i="1" dirty="0"/>
              <a:t> </a:t>
            </a:r>
            <a:r>
              <a:rPr lang="en-US" sz="2400" i="1" dirty="0" err="1"/>
              <a:t>arrivé</a:t>
            </a:r>
            <a:r>
              <a:rPr lang="en-US" sz="2400" i="1" dirty="0"/>
              <a:t> à </a:t>
            </a:r>
            <a:r>
              <a:rPr lang="en-US" sz="2400" i="1" dirty="0" err="1"/>
              <a:t>l’école</a:t>
            </a:r>
            <a:r>
              <a:rPr lang="en-US" sz="2400" i="1" dirty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4966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045" y="615986"/>
            <a:ext cx="6538345" cy="37945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3200" b="1" u="sng" dirty="0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Respect</a:t>
            </a:r>
            <a:endParaRPr lang="en-US" sz="3200" dirty="0">
              <a:solidFill>
                <a:schemeClr val="accent4"/>
              </a:solidFill>
              <a:ea typeface="Calibri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E" sz="3200" b="1" u="sng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IE" sz="2400" dirty="0">
                <a:latin typeface="Century Gothic"/>
                <a:ea typeface="Calibri"/>
                <a:cs typeface="Times New Roman"/>
              </a:rPr>
              <a:t>Nous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attendons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de la part de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tous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les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éleves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de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traiter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tous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les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autres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members de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notre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école avec respect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en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toutes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 </a:t>
            </a:r>
            <a:r>
              <a:rPr lang="en-IE" sz="2400" dirty="0" err="1">
                <a:latin typeface="Century Gothic"/>
                <a:ea typeface="Calibri"/>
                <a:cs typeface="Times New Roman"/>
              </a:rPr>
              <a:t>circonstances</a:t>
            </a:r>
            <a:r>
              <a:rPr lang="en-IE" sz="2400" dirty="0">
                <a:latin typeface="Century Gothic"/>
                <a:ea typeface="Calibri"/>
                <a:cs typeface="Times New Roman"/>
              </a:rPr>
              <a:t>.</a:t>
            </a:r>
            <a:endParaRPr lang="en-IE" sz="2400" dirty="0">
              <a:latin typeface="Century Gothic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IE" sz="2400" dirty="0">
                <a:latin typeface="Century Gothic"/>
                <a:ea typeface="Calibri" panose="020F0502020204030204" pitchFamily="34" charset="0"/>
                <a:cs typeface="Times New Roman"/>
              </a:rPr>
              <a:t> </a:t>
            </a:r>
            <a:r>
              <a:rPr lang="fr-FR" sz="2400" dirty="0">
                <a:latin typeface="Century Gothic"/>
                <a:ea typeface="Calibri" panose="020F0502020204030204" pitchFamily="34" charset="0"/>
                <a:cs typeface="Times New Roman"/>
              </a:rPr>
              <a:t>Cela inclut les autres élèves et tous les membres du personnel de l'école.</a:t>
            </a:r>
            <a:endParaRPr lang="en-IE" sz="2400" dirty="0">
              <a:latin typeface="Century Gothic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" name="Picture 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6332BB9-C53C-8423-D8B9-88AD9E32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62" y="1104900"/>
            <a:ext cx="4064793" cy="40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0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16978-ACEE-617D-673F-F149EF64F67F}"/>
              </a:ext>
            </a:extLst>
          </p:cNvPr>
          <p:cNvSpPr txBox="1"/>
          <p:nvPr/>
        </p:nvSpPr>
        <p:spPr>
          <a:xfrm>
            <a:off x="1069183" y="723901"/>
            <a:ext cx="10089353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  <a:ea typeface="+mn-lt"/>
                <a:cs typeface="+mn-lt"/>
              </a:rPr>
              <a:t>L’étude</a:t>
            </a:r>
            <a:r>
              <a:rPr lang="en-US" sz="2800" b="1" u="sng" dirty="0">
                <a:solidFill>
                  <a:schemeClr val="accent4"/>
                </a:solidFill>
                <a:ea typeface="+mn-lt"/>
                <a:cs typeface="+mn-lt"/>
              </a:rPr>
              <a:t> du </a:t>
            </a:r>
            <a:r>
              <a:rPr lang="en-US" sz="2800" b="1" u="sng" dirty="0" err="1">
                <a:solidFill>
                  <a:schemeClr val="accent4"/>
                </a:solidFill>
                <a:ea typeface="+mn-lt"/>
                <a:cs typeface="+mn-lt"/>
              </a:rPr>
              <a:t>soir</a:t>
            </a:r>
            <a:r>
              <a:rPr lang="en-US" sz="2800" b="1" u="sng" dirty="0">
                <a:solidFill>
                  <a:schemeClr val="accent4"/>
                </a:solidFill>
                <a:ea typeface="+mn-lt"/>
                <a:cs typeface="+mn-lt"/>
              </a:rPr>
              <a:t> après </a:t>
            </a:r>
            <a:r>
              <a:rPr lang="en-US" sz="2800" b="1" u="sng" dirty="0" err="1">
                <a:solidFill>
                  <a:schemeClr val="accent4"/>
                </a:solidFill>
                <a:ea typeface="+mn-lt"/>
                <a:cs typeface="+mn-lt"/>
              </a:rPr>
              <a:t>l’école</a:t>
            </a:r>
            <a:endParaRPr lang="en-US" sz="2800" b="1" u="sng" dirty="0">
              <a:solidFill>
                <a:schemeClr val="accent4"/>
              </a:solidFill>
              <a:ea typeface="+mn-lt"/>
              <a:cs typeface="+mn-lt"/>
            </a:endParaRPr>
          </a:p>
          <a:p>
            <a:pPr algn="ctr"/>
            <a:endParaRPr lang="en-US" sz="2800" b="1" u="sng" dirty="0"/>
          </a:p>
          <a:p>
            <a:endParaRPr lang="en-US" dirty="0"/>
          </a:p>
          <a:p>
            <a:r>
              <a:rPr lang="fr-FR" dirty="0"/>
              <a:t>L'étude du soir est accessible à tous les étudiants de 16h20 à 18h20, du lundi au jeudi, et de 14h à 16h le vendredi.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s'agit d'un lieu d'étude calme, où les étudiants ne reçoivent pas d'aide pour leur travail.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L'étude du soir est payante.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1DD690B-51C7-E008-A8AC-31D5DD6D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904" y="4558498"/>
            <a:ext cx="274320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9D01DF-F8E4-8EB9-2330-CFCA1860FC78}"/>
              </a:ext>
            </a:extLst>
          </p:cNvPr>
          <p:cNvSpPr txBox="1"/>
          <p:nvPr/>
        </p:nvSpPr>
        <p:spPr>
          <a:xfrm>
            <a:off x="769299" y="505824"/>
            <a:ext cx="1110123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Bienvenue</a:t>
            </a:r>
            <a:r>
              <a:rPr lang="en-US" sz="2800" b="1" u="sng" dirty="0">
                <a:solidFill>
                  <a:schemeClr val="accent4"/>
                </a:solidFill>
              </a:rPr>
              <a:t> </a:t>
            </a:r>
            <a:endParaRPr lang="en-US" sz="2800" u="sng" dirty="0">
              <a:solidFill>
                <a:schemeClr val="accent4"/>
              </a:solidFill>
            </a:endParaRPr>
          </a:p>
          <a:p>
            <a:pPr algn="ctr"/>
            <a:endParaRPr lang="en-US" b="1" u="sng" dirty="0">
              <a:solidFill>
                <a:schemeClr val="tx2"/>
              </a:solidFill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Nous </a:t>
            </a:r>
            <a:r>
              <a:rPr lang="en-US" dirty="0" err="1">
                <a:ea typeface="+mn-lt"/>
                <a:cs typeface="+mn-lt"/>
              </a:rPr>
              <a:t>vous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souhaitons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bienvenue</a:t>
            </a:r>
            <a:r>
              <a:rPr lang="en-US" dirty="0">
                <a:ea typeface="+mn-lt"/>
                <a:cs typeface="+mn-lt"/>
              </a:rPr>
              <a:t> dans la </a:t>
            </a:r>
            <a:r>
              <a:rPr lang="en-US" dirty="0" err="1">
                <a:ea typeface="+mn-lt"/>
                <a:cs typeface="+mn-lt"/>
              </a:rPr>
              <a:t>communauté</a:t>
            </a:r>
            <a:r>
              <a:rPr lang="en-US" dirty="0">
                <a:ea typeface="+mn-lt"/>
                <a:cs typeface="+mn-lt"/>
              </a:rPr>
              <a:t> de St. Louis. </a:t>
            </a:r>
          </a:p>
          <a:p>
            <a:pPr algn="just"/>
            <a:endParaRPr lang="en-US" dirty="0">
              <a:ea typeface="+mn-lt"/>
              <a:cs typeface="+mn-lt"/>
            </a:endParaRPr>
          </a:p>
          <a:p>
            <a:pPr algn="just"/>
            <a:r>
              <a:rPr lang="en-US" dirty="0" err="1">
                <a:ea typeface="+mn-lt"/>
                <a:cs typeface="+mn-lt"/>
              </a:rPr>
              <a:t>Vous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intégrez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école </a:t>
            </a:r>
            <a:r>
              <a:rPr lang="en-US" dirty="0" err="1">
                <a:ea typeface="+mn-lt"/>
                <a:cs typeface="+mn-lt"/>
              </a:rPr>
              <a:t>dynamique</a:t>
            </a:r>
            <a:r>
              <a:rPr lang="en-US" dirty="0">
                <a:ea typeface="+mn-lt"/>
                <a:cs typeface="+mn-lt"/>
              </a:rPr>
              <a:t> avec </a:t>
            </a:r>
            <a:r>
              <a:rPr lang="fr-FR" dirty="0">
                <a:ea typeface="+mn-lt"/>
                <a:cs typeface="+mn-lt"/>
              </a:rPr>
              <a:t>une équipe de personnel dévoué, qui travaille ensemble pour créer un environnement d'apprentissage inclusif et fructueux où chacun se sent heureux, en sécurité, respecté et valorisé. 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algn="just"/>
            <a:r>
              <a:rPr lang="en-US" dirty="0"/>
              <a:t>Je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certaine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serez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heureux</a:t>
            </a:r>
            <a:r>
              <a:rPr lang="en-US" dirty="0"/>
              <a:t> dans </a:t>
            </a:r>
            <a:r>
              <a:rPr lang="en-US" dirty="0" err="1"/>
              <a:t>l’école</a:t>
            </a:r>
            <a:r>
              <a:rPr lang="en-US" dirty="0"/>
              <a:t> </a:t>
            </a:r>
            <a:r>
              <a:rPr lang="en-US" dirty="0" err="1"/>
              <a:t>communautaire</a:t>
            </a:r>
            <a:r>
              <a:rPr lang="en-US" dirty="0"/>
              <a:t> de Saint-Louis. </a:t>
            </a:r>
          </a:p>
          <a:p>
            <a:pPr algn="just"/>
            <a:r>
              <a:rPr lang="en-US" dirty="0"/>
              <a:t>Nous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souhaitons</a:t>
            </a:r>
            <a:r>
              <a:rPr lang="en-US" dirty="0"/>
              <a:t> beaucoup de succès dans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aventure</a:t>
            </a:r>
            <a:r>
              <a:rPr lang="en-US" dirty="0"/>
              <a:t> educative avec nous,</a:t>
            </a:r>
          </a:p>
          <a:p>
            <a:pPr algn="just"/>
            <a:r>
              <a:rPr lang="en-US" dirty="0" err="1"/>
              <a:t>Cordialement</a:t>
            </a:r>
            <a:r>
              <a:rPr lang="en-US" dirty="0"/>
              <a:t>,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Ms. Regina Anderson                   Mr. Grahame Cleary                               </a:t>
            </a:r>
          </a:p>
          <a:p>
            <a:pPr algn="just"/>
            <a:r>
              <a:rPr lang="en-US" dirty="0" err="1"/>
              <a:t>Principale</a:t>
            </a:r>
            <a:r>
              <a:rPr lang="en-US" dirty="0"/>
              <a:t>                                        Principal adjoint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                                    </a:t>
            </a:r>
          </a:p>
        </p:txBody>
      </p:sp>
      <p:pic>
        <p:nvPicPr>
          <p:cNvPr id="3" name="Picture 3" descr="A picture containing person, indoor, posing, suit&#10;&#10;Description automatically generated">
            <a:extLst>
              <a:ext uri="{FF2B5EF4-FFF2-40B4-BE49-F238E27FC236}">
                <a16:creationId xmlns:a16="http://schemas.microsoft.com/office/drawing/2014/main" id="{B884BE43-3B1D-9B80-EDC6-3E5072E8E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25" y="4619382"/>
            <a:ext cx="1214434" cy="196744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8D0FF96-679E-4715-74A1-D164FBC3A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02" y="4577768"/>
            <a:ext cx="1085223" cy="200905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C6014E-F9E7-1F65-AAAF-E0731F910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89" y="1460"/>
            <a:ext cx="623455" cy="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B7D430-FB3A-6C17-E9F6-33EA2EE2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13" y="210195"/>
            <a:ext cx="4429327" cy="3697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CC4D9-6F78-480B-B725-B252F062A03A}"/>
              </a:ext>
            </a:extLst>
          </p:cNvPr>
          <p:cNvSpPr txBox="1"/>
          <p:nvPr/>
        </p:nvSpPr>
        <p:spPr>
          <a:xfrm>
            <a:off x="2480734" y="4351003"/>
            <a:ext cx="88222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élèves de 1ère, 2ème et 3ème année ne sont pas autorisés à descendre en ville ou à sortir de l'enceinte de l'école entre 9h et 16h.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élèves de terminale ne sont pas autorisés à sortir de l'enceinte de l'école entre 9h00 et 16h00, sauf à l'heure du déjeuner entre 13h20 et 14h00.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1837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F75C1-3916-F0C3-5422-561694D5C7B0}"/>
              </a:ext>
            </a:extLst>
          </p:cNvPr>
          <p:cNvSpPr txBox="1"/>
          <p:nvPr/>
        </p:nvSpPr>
        <p:spPr>
          <a:xfrm>
            <a:off x="1131351" y="964406"/>
            <a:ext cx="1047711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Cantine</a:t>
            </a:r>
            <a:r>
              <a:rPr lang="en-US" sz="2800" b="1" u="sng" dirty="0"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solidFill>
                  <a:schemeClr val="accent4"/>
                </a:solidFill>
              </a:rPr>
              <a:t>scolaire</a:t>
            </a:r>
            <a:endParaRPr lang="en-US" sz="2800" b="1" u="sng" dirty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/>
              <a:t>La cantine est ouverte tous les jours à l'heure de la pause et du déjeuner.Vous trouverez ci-dessous un exemple de menu pour le déjeuner. Tous les dîners coûtent 3,50 €.</a:t>
            </a:r>
            <a:endParaRPr lang="en-US" sz="28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282343-F0EF-58FC-35F3-EEFE6B588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82581"/>
              </p:ext>
            </p:extLst>
          </p:nvPr>
        </p:nvGraphicFramePr>
        <p:xfrm>
          <a:off x="2294193" y="3670709"/>
          <a:ext cx="789005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056">
                  <a:extLst>
                    <a:ext uri="{9D8B030D-6E8A-4147-A177-3AD203B41FA5}">
                      <a16:colId xmlns:a16="http://schemas.microsoft.com/office/drawing/2014/main" val="1261778512"/>
                    </a:ext>
                  </a:extLst>
                </a:gridCol>
              </a:tblGrid>
              <a:tr h="19623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 </a:t>
                      </a:r>
                      <a:r>
                        <a:rPr lang="fr-FR" sz="2400" dirty="0"/>
                        <a:t>Chou et bacon</a:t>
                      </a:r>
                    </a:p>
                    <a:p>
                      <a:pPr algn="ctr"/>
                      <a:r>
                        <a:rPr lang="fr-FR" sz="2400" dirty="0"/>
                        <a:t>Lasagnes au bœuf</a:t>
                      </a:r>
                    </a:p>
                    <a:p>
                      <a:pPr algn="ctr"/>
                      <a:r>
                        <a:rPr lang="fr-FR" sz="2400" dirty="0"/>
                        <a:t>Poulet au curry</a:t>
                      </a:r>
                    </a:p>
                    <a:p>
                      <a:pPr algn="ctr"/>
                      <a:r>
                        <a:rPr lang="fr-FR" sz="2400" dirty="0"/>
                        <a:t>Spaghetti Bolognese</a:t>
                      </a:r>
                    </a:p>
                    <a:p>
                      <a:pPr algn="ctr"/>
                      <a:r>
                        <a:rPr lang="fr-FR" sz="2400" dirty="0"/>
                        <a:t>Pâtes Carbonara</a:t>
                      </a:r>
                    </a:p>
                    <a:p>
                      <a:pPr algn="ctr"/>
                      <a:r>
                        <a:rPr lang="fr-FR" sz="2400" dirty="0"/>
                        <a:t>Poulet pané, légumes et pommes de terre. </a:t>
                      </a:r>
                      <a:endParaRPr lang="en-US" sz="2400" dirty="0"/>
                    </a:p>
                    <a:p>
                      <a:pPr lvl="0" algn="ctr">
                        <a:buNone/>
                      </a:pPr>
                      <a:endParaRPr lang="en-US" sz="2400" dirty="0"/>
                    </a:p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4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62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733" y="2299193"/>
            <a:ext cx="10167464" cy="14655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4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4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400" b="1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" name="Picture 3" descr="A picture containing sky, outdoor, sunset, clouds&#10;&#10;Description automatically generated">
            <a:extLst>
              <a:ext uri="{FF2B5EF4-FFF2-40B4-BE49-F238E27FC236}">
                <a16:creationId xmlns:a16="http://schemas.microsoft.com/office/drawing/2014/main" id="{A95BCDD4-CA42-FEFE-B131-D1BD64400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07" y="335715"/>
            <a:ext cx="5880370" cy="3089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34509-D79A-4304-BDCF-51957FCB5E3A}"/>
              </a:ext>
            </a:extLst>
          </p:cNvPr>
          <p:cNvSpPr txBox="1"/>
          <p:nvPr/>
        </p:nvSpPr>
        <p:spPr>
          <a:xfrm>
            <a:off x="2048933" y="3846036"/>
            <a:ext cx="73829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élèves sont toujours encouragés à demander de l'aide en cas de besoin.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Nos élèves se feront un plaisir de vous aider, ou vous pouvez demander à n'importe quel enseignant ou membre du personnel, si vous avez un problème.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057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0C6CA1-A7EF-F270-531F-325A00DCC48E}"/>
              </a:ext>
            </a:extLst>
          </p:cNvPr>
          <p:cNvSpPr txBox="1"/>
          <p:nvPr/>
        </p:nvSpPr>
        <p:spPr>
          <a:xfrm>
            <a:off x="801672" y="849549"/>
            <a:ext cx="11115317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Si </a:t>
            </a:r>
            <a:r>
              <a:rPr lang="en-US" sz="2800" b="1" u="sng" dirty="0" err="1">
                <a:solidFill>
                  <a:schemeClr val="accent4"/>
                </a:solidFill>
              </a:rPr>
              <a:t>tu</a:t>
            </a:r>
            <a:r>
              <a:rPr lang="en-US" sz="2800" b="1" u="sng" dirty="0"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solidFill>
                  <a:schemeClr val="accent4"/>
                </a:solidFill>
              </a:rPr>
              <a:t>te</a:t>
            </a:r>
            <a:r>
              <a:rPr lang="en-US" sz="2800" b="1" u="sng" dirty="0"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solidFill>
                  <a:schemeClr val="accent4"/>
                </a:solidFill>
              </a:rPr>
              <a:t>sens</a:t>
            </a:r>
            <a:r>
              <a:rPr lang="en-US" sz="2800" b="1" u="sng" dirty="0"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solidFill>
                  <a:schemeClr val="accent4"/>
                </a:solidFill>
              </a:rPr>
              <a:t>malade</a:t>
            </a:r>
            <a:r>
              <a:rPr lang="en-US" sz="2800" b="1" u="sng" dirty="0">
                <a:solidFill>
                  <a:schemeClr val="accent4"/>
                </a:solidFill>
              </a:rPr>
              <a:t> á </a:t>
            </a:r>
            <a:r>
              <a:rPr lang="en-US" sz="2800" b="1" u="sng" dirty="0" err="1">
                <a:solidFill>
                  <a:schemeClr val="accent4"/>
                </a:solidFill>
              </a:rPr>
              <a:t>l’ecole</a:t>
            </a:r>
            <a:endParaRPr lang="en-US" u="sng" dirty="0">
              <a:solidFill>
                <a:schemeClr val="accent4"/>
              </a:solidFill>
            </a:endParaRP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Si tu te sens malade et que tu ne peux vraiment pas rester à l'école, dis à ton professeur de classe que tu ne te sens pas bien et que tu veux rentrer chez toi.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Rassemblez ensuite vos affaires, rendez-vous au bureau de l'école et dites à Rena ou Imelda qu'elles veulent rentrer chez elles. Elles appelleront ton parent ou ton tuteur pour qu'il vienne te chercher.</a:t>
            </a:r>
          </a:p>
          <a:p>
            <a:r>
              <a:rPr lang="fr-FR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Les numéros de contact des élèves sont disponibles sur le système d'administration de l'école. 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Un élève ne peut pas quitter l'école sans que ses parents ou tuteurs n'appellent le bureau de l'école pour signer sa sortie.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87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511" y="946174"/>
            <a:ext cx="10389897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IE" dirty="0"/>
          </a:p>
          <a:p>
            <a:pPr algn="ctr"/>
            <a:r>
              <a:rPr lang="en-IE" sz="2800" b="1" u="sng" dirty="0" err="1">
                <a:solidFill>
                  <a:schemeClr val="accent5">
                    <a:lumMod val="75000"/>
                  </a:schemeClr>
                </a:solidFill>
              </a:rPr>
              <a:t>Uniforme</a:t>
            </a:r>
            <a:r>
              <a:rPr lang="en-IE" sz="28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E" sz="2800" b="1" u="sng" dirty="0" err="1">
                <a:solidFill>
                  <a:schemeClr val="accent5">
                    <a:lumMod val="75000"/>
                  </a:schemeClr>
                </a:solidFill>
              </a:rPr>
              <a:t>scolaire</a:t>
            </a:r>
            <a:endParaRPr lang="en-IE" sz="2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IE" sz="2400" b="1" u="sng" dirty="0">
                <a:solidFill>
                  <a:schemeClr val="tx2"/>
                </a:solidFill>
              </a:rPr>
              <a:t>Filles 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FC92DC91-54AC-5DF7-8D60-79E6B952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421" y="429"/>
            <a:ext cx="2743200" cy="1571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C57D0-A3FC-4ACB-9E67-AF8277566B50}"/>
              </a:ext>
            </a:extLst>
          </p:cNvPr>
          <p:cNvSpPr txBox="1"/>
          <p:nvPr/>
        </p:nvSpPr>
        <p:spPr>
          <a:xfrm>
            <a:off x="1308510" y="2719969"/>
            <a:ext cx="93848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Pull bleu marine à col en V avec écusson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Blouse d'uniforme en coton crème, portée avec le col rabattu.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Jupe d'uniforme à carreaux plissée, longueur genou, ou pantalon d'uniforme marine.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Chaussures plates, unies (sans ornement), entièrement noires.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81895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620" y="900546"/>
            <a:ext cx="9768947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 err="1">
                <a:solidFill>
                  <a:schemeClr val="accent4"/>
                </a:solidFill>
              </a:rPr>
              <a:t>Uniforme</a:t>
            </a:r>
            <a:r>
              <a:rPr lang="en-IE" sz="2800" b="1" u="sng" dirty="0">
                <a:solidFill>
                  <a:schemeClr val="accent4"/>
                </a:solidFill>
              </a:rPr>
              <a:t> </a:t>
            </a:r>
            <a:r>
              <a:rPr lang="en-IE" sz="2800" b="1" u="sng" dirty="0" err="1">
                <a:solidFill>
                  <a:schemeClr val="accent4"/>
                </a:solidFill>
              </a:rPr>
              <a:t>scolaire</a:t>
            </a:r>
            <a:endParaRPr lang="en-US" dirty="0">
              <a:solidFill>
                <a:schemeClr val="accent4"/>
              </a:solidFill>
            </a:endParaRPr>
          </a:p>
          <a:p>
            <a:endParaRPr lang="en-IE" sz="2800" b="1" u="sng" dirty="0">
              <a:solidFill>
                <a:schemeClr val="tx2"/>
              </a:solidFill>
            </a:endParaRPr>
          </a:p>
          <a:p>
            <a:r>
              <a:rPr lang="en-IE" sz="2800" b="1" u="sng" dirty="0">
                <a:solidFill>
                  <a:schemeClr val="tx2"/>
                </a:solidFill>
              </a:rPr>
              <a:t>Garcons </a:t>
            </a:r>
          </a:p>
          <a:p>
            <a:endParaRPr lang="en-I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Chemise d'uniforme grise.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Pull d'uniforme à col rond de couleur vin avec écusson.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Pantalon d'uniforme gris foncé.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Chaussures ou baskets noires sans marquage coloré. </a:t>
            </a:r>
            <a:endParaRPr lang="en-IE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3027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400C9-C2AF-338C-F034-136484A5B77D}"/>
              </a:ext>
            </a:extLst>
          </p:cNvPr>
          <p:cNvSpPr txBox="1"/>
          <p:nvPr/>
        </p:nvSpPr>
        <p:spPr>
          <a:xfrm>
            <a:off x="1770575" y="928687"/>
            <a:ext cx="909406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Journées</a:t>
            </a:r>
            <a:r>
              <a:rPr lang="en-US" sz="2800" b="1" u="sng" dirty="0">
                <a:solidFill>
                  <a:schemeClr val="accent4"/>
                </a:solidFill>
              </a:rPr>
              <a:t> sans </a:t>
            </a:r>
            <a:r>
              <a:rPr lang="en-US" sz="2800" b="1" u="sng" dirty="0" err="1">
                <a:solidFill>
                  <a:schemeClr val="accent4"/>
                </a:solidFill>
              </a:rPr>
              <a:t>uniformes</a:t>
            </a:r>
            <a:endParaRPr lang="en-US" dirty="0"/>
          </a:p>
          <a:p>
            <a:endParaRPr lang="en-US" sz="2800" b="1" u="sng" dirty="0">
              <a:solidFill>
                <a:schemeClr val="accent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Occasionnellement, nous organisons des journées sans uniforme au profit d'associations caritatives locales.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Les élèves sont autorisés à porter leurs propres vêtements décontractés lors de ces journées. 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Les parents seront informés de ces journées</a:t>
            </a:r>
            <a:r>
              <a:rPr lang="en-US" sz="2400" dirty="0"/>
              <a:t>.  </a:t>
            </a:r>
          </a:p>
        </p:txBody>
      </p:sp>
      <p:pic>
        <p:nvPicPr>
          <p:cNvPr id="3" name="Picture 3" descr="A picture containing doll&#10;&#10;Description automatically generated">
            <a:extLst>
              <a:ext uri="{FF2B5EF4-FFF2-40B4-BE49-F238E27FC236}">
                <a16:creationId xmlns:a16="http://schemas.microsoft.com/office/drawing/2014/main" id="{DC06E650-070A-913F-D4DA-ECCB1BA2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825" y="3762743"/>
            <a:ext cx="2743200" cy="26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22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128BC-9E59-299A-1F18-83F32699091B}"/>
              </a:ext>
            </a:extLst>
          </p:cNvPr>
          <p:cNvSpPr txBox="1"/>
          <p:nvPr/>
        </p:nvSpPr>
        <p:spPr>
          <a:xfrm>
            <a:off x="1083470" y="1099566"/>
            <a:ext cx="990599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Cours</a:t>
            </a:r>
            <a:r>
              <a:rPr lang="en-US" sz="2800" b="1" u="sng" dirty="0">
                <a:solidFill>
                  <a:schemeClr val="accent4"/>
                </a:solidFill>
              </a:rPr>
              <a:t> de sport</a:t>
            </a:r>
          </a:p>
          <a:p>
            <a:pPr algn="ctr"/>
            <a:endParaRPr lang="en-US" sz="2800" b="1" u="sng" dirty="0">
              <a:solidFill>
                <a:schemeClr val="accent4"/>
              </a:solidFill>
            </a:endParaRPr>
          </a:p>
          <a:p>
            <a:pPr algn="ctr"/>
            <a:endParaRPr lang="en-US" sz="2800" b="1" u="sng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Lorsque vous avez votre cours de sport, veuillez apporter votre propre équipement de sport et le mettre dans les vestiaires.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Nous n'avons pas d'uniforme pour le sport.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Veillez à ce que tous vos vêtements et chaussures soient clairement étiquetés. </a:t>
            </a:r>
            <a:endParaRPr lang="en-US" sz="24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E4DC423-212B-CF04-3137-55A69A9BB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220" y="135467"/>
            <a:ext cx="2743200" cy="21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86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48" y="900332"/>
            <a:ext cx="1014002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 err="1">
                <a:solidFill>
                  <a:schemeClr val="accent4"/>
                </a:solidFill>
              </a:rPr>
              <a:t>Soutien</a:t>
            </a:r>
            <a:r>
              <a:rPr lang="en-IE" sz="2800" b="1" u="sng" dirty="0">
                <a:solidFill>
                  <a:schemeClr val="accent4"/>
                </a:solidFill>
              </a:rPr>
              <a:t> pastoral</a:t>
            </a: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r>
              <a:rPr lang="fr-FR" sz="2800" dirty="0"/>
              <a:t>Si vous avez besoin d'un soutien émotionnel à l'école, veuillez contacter l'une des personnes suivantes ;</a:t>
            </a:r>
            <a:endParaRPr lang="en-IE" sz="2800" dirty="0"/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8CC2DC2-F080-7ED0-B22F-425F6A9DA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05238"/>
              </p:ext>
            </p:extLst>
          </p:nvPr>
        </p:nvGraphicFramePr>
        <p:xfrm>
          <a:off x="892968" y="2786062"/>
          <a:ext cx="10841400" cy="314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800">
                  <a:extLst>
                    <a:ext uri="{9D8B030D-6E8A-4147-A177-3AD203B41FA5}">
                      <a16:colId xmlns:a16="http://schemas.microsoft.com/office/drawing/2014/main" val="1589067747"/>
                    </a:ext>
                  </a:extLst>
                </a:gridCol>
                <a:gridCol w="3613800">
                  <a:extLst>
                    <a:ext uri="{9D8B030D-6E8A-4147-A177-3AD203B41FA5}">
                      <a16:colId xmlns:a16="http://schemas.microsoft.com/office/drawing/2014/main" val="2637451639"/>
                    </a:ext>
                  </a:extLst>
                </a:gridCol>
                <a:gridCol w="3613800">
                  <a:extLst>
                    <a:ext uri="{9D8B030D-6E8A-4147-A177-3AD203B41FA5}">
                      <a16:colId xmlns:a16="http://schemas.microsoft.com/office/drawing/2014/main" val="563206131"/>
                    </a:ext>
                  </a:extLst>
                </a:gridCol>
              </a:tblGrid>
              <a:tr h="610189">
                <a:tc>
                  <a:txBody>
                    <a:bodyPr/>
                    <a:lstStyle/>
                    <a:p>
                      <a:r>
                        <a:rPr lang="en-US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Adresse</a:t>
                      </a:r>
                      <a:r>
                        <a:rPr lang="en-US" dirty="0"/>
                        <a:t> Email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24620"/>
                  </a:ext>
                </a:extLst>
              </a:tr>
              <a:tr h="610189">
                <a:tc>
                  <a:txBody>
                    <a:bodyPr/>
                    <a:lstStyle/>
                    <a:p>
                      <a:r>
                        <a:rPr lang="en-US" dirty="0"/>
                        <a:t>Mme. Walburg Ruane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Bureau au 4eme étage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Conseillere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d’orientation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Walburg.ruane@stlouiscs.com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63390"/>
                  </a:ext>
                </a:extLst>
              </a:tr>
              <a:tr h="610189">
                <a:tc>
                  <a:txBody>
                    <a:bodyPr/>
                    <a:lstStyle/>
                    <a:p>
                      <a:r>
                        <a:rPr lang="en-US" dirty="0"/>
                        <a:t>Mme. Trish O'Brien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Bureau au 4eme étage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Aumônier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Trish.obrien@stlouiscs.com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52210"/>
                  </a:ext>
                </a:extLst>
              </a:tr>
              <a:tr h="610189">
                <a:tc>
                  <a:txBody>
                    <a:bodyPr/>
                    <a:lstStyle/>
                    <a:p>
                      <a:r>
                        <a:rPr lang="en-US" dirty="0"/>
                        <a:t>Mme. Tracey Kenny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Bureau au 3eme étage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Conseillere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d’orientation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Tracey.kenny@stlouiscs.com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04696"/>
                  </a:ext>
                </a:extLst>
              </a:tr>
              <a:tr h="6101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M. Fearghal O'Hara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Enseignant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soutien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Fearghal.ohara@stlouiscs.com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20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42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DECAE-74F0-935C-F877-69554885EB62}"/>
              </a:ext>
            </a:extLst>
          </p:cNvPr>
          <p:cNvSpPr txBox="1"/>
          <p:nvPr/>
        </p:nvSpPr>
        <p:spPr>
          <a:xfrm>
            <a:off x="2312505" y="1027044"/>
            <a:ext cx="798048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E" sz="2800" b="1" u="sng" dirty="0">
                <a:solidFill>
                  <a:schemeClr val="accent4"/>
                </a:solidFill>
              </a:rPr>
              <a:t>Student Supports outside of School</a:t>
            </a:r>
            <a:r>
              <a:rPr lang="en-US" sz="2800" b="1" u="sng" dirty="0"/>
              <a:t>​</a:t>
            </a:r>
            <a:endParaRPr lang="en-US" sz="2800" b="1" dirty="0"/>
          </a:p>
          <a:p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1546995-41ED-DE39-E2A5-2CB426B03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70088"/>
              </p:ext>
            </p:extLst>
          </p:nvPr>
        </p:nvGraphicFramePr>
        <p:xfrm>
          <a:off x="1797977" y="1695235"/>
          <a:ext cx="9235608" cy="502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36">
                  <a:extLst>
                    <a:ext uri="{9D8B030D-6E8A-4147-A177-3AD203B41FA5}">
                      <a16:colId xmlns:a16="http://schemas.microsoft.com/office/drawing/2014/main" val="3094699276"/>
                    </a:ext>
                  </a:extLst>
                </a:gridCol>
                <a:gridCol w="3078536">
                  <a:extLst>
                    <a:ext uri="{9D8B030D-6E8A-4147-A177-3AD203B41FA5}">
                      <a16:colId xmlns:a16="http://schemas.microsoft.com/office/drawing/2014/main" val="4014652695"/>
                    </a:ext>
                  </a:extLst>
                </a:gridCol>
                <a:gridCol w="3078536">
                  <a:extLst>
                    <a:ext uri="{9D8B030D-6E8A-4147-A177-3AD203B41FA5}">
                      <a16:colId xmlns:a16="http://schemas.microsoft.com/office/drawing/2014/main" val="1887162355"/>
                    </a:ext>
                  </a:extLst>
                </a:gridCol>
              </a:tblGrid>
              <a:tr h="607950">
                <a:tc>
                  <a:txBody>
                    <a:bodyPr/>
                    <a:lstStyle/>
                    <a:p>
                      <a:r>
                        <a:rPr lang="en-US"/>
                        <a:t>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Telephone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32563"/>
                  </a:ext>
                </a:extLst>
              </a:tr>
              <a:tr h="607950">
                <a:tc>
                  <a:txBody>
                    <a:bodyPr/>
                    <a:lstStyle/>
                    <a:p>
                      <a:r>
                        <a:rPr lang="en-US" sz="2400"/>
                        <a:t>Mindspace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Mental Health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086 1844995 0949367001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10413"/>
                  </a:ext>
                </a:extLst>
              </a:tr>
              <a:tr h="899767">
                <a:tc>
                  <a:txBody>
                    <a:bodyPr/>
                    <a:lstStyle/>
                    <a:p>
                      <a:r>
                        <a:rPr lang="en-US" sz="2400"/>
                        <a:t>Knock Counselling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Counselling service for 12-18 year </a:t>
                      </a:r>
                      <a:r>
                        <a:rPr lang="en-US" sz="2400" err="1"/>
                        <a:t>olds</a:t>
                      </a:r>
                      <a:r>
                        <a:rPr lang="en-US" sz="2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094 9375032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56413"/>
                  </a:ext>
                </a:extLst>
              </a:tr>
              <a:tr h="899767">
                <a:tc>
                  <a:txBody>
                    <a:bodyPr/>
                    <a:lstStyle/>
                    <a:p>
                      <a:r>
                        <a:rPr lang="en-US" sz="2400"/>
                        <a:t>Family Centre, Castlebar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Counselling, Bereavement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094 9025900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27062"/>
                  </a:ext>
                </a:extLst>
              </a:tr>
              <a:tr h="899767">
                <a:tc>
                  <a:txBody>
                    <a:bodyPr/>
                    <a:lstStyle/>
                    <a:p>
                      <a:r>
                        <a:rPr lang="en-US" sz="2400"/>
                        <a:t>Pieta House, </a:t>
                      </a:r>
                      <a:r>
                        <a:rPr lang="en-US" sz="2400" err="1"/>
                        <a:t>Tuam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Suicide and Self-Harm Crisis Centre.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093 25586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868471"/>
                  </a:ext>
                </a:extLst>
              </a:tr>
              <a:tr h="607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5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2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1012874" y="752622"/>
            <a:ext cx="10220178" cy="5724644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dirty="0"/>
              <a:t>        </a:t>
            </a:r>
            <a:r>
              <a:rPr lang="en-IE" sz="2800" dirty="0">
                <a:solidFill>
                  <a:schemeClr val="accent4"/>
                </a:solidFill>
              </a:rPr>
              <a:t> </a:t>
            </a:r>
            <a:r>
              <a:rPr lang="en-IE" sz="2800" b="1" u="sng" dirty="0" err="1">
                <a:solidFill>
                  <a:schemeClr val="accent4"/>
                </a:solidFill>
              </a:rPr>
              <a:t>Horaires</a:t>
            </a:r>
            <a:r>
              <a:rPr lang="en-IE" sz="2800" b="1" u="sng" dirty="0">
                <a:solidFill>
                  <a:schemeClr val="accent4"/>
                </a:solidFill>
              </a:rPr>
              <a:t> </a:t>
            </a:r>
            <a:r>
              <a:rPr lang="en-IE" sz="2800" b="1" u="sng" dirty="0" err="1">
                <a:solidFill>
                  <a:schemeClr val="accent4"/>
                </a:solidFill>
              </a:rPr>
              <a:t>d’ouverture</a:t>
            </a:r>
            <a:r>
              <a:rPr lang="en-IE" sz="2800" b="1" u="sng" dirty="0">
                <a:solidFill>
                  <a:schemeClr val="accent4"/>
                </a:solidFill>
              </a:rPr>
              <a:t> </a:t>
            </a:r>
          </a:p>
          <a:p>
            <a:pPr algn="ctr"/>
            <a:endParaRPr lang="en-IE" sz="2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IE" sz="2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IE" sz="2400" dirty="0"/>
              <a:t>St. Louis Community School </a:t>
            </a:r>
            <a:r>
              <a:rPr lang="en-IE" sz="2400" dirty="0" err="1"/>
              <a:t>acceuille</a:t>
            </a:r>
            <a:r>
              <a:rPr lang="en-IE" sz="2400" dirty="0"/>
              <a:t> les </a:t>
            </a:r>
            <a:r>
              <a:rPr lang="en-IE" sz="2400" dirty="0" err="1"/>
              <a:t>élèves</a:t>
            </a:r>
            <a:r>
              <a:rPr lang="en-IE" sz="2400" dirty="0"/>
              <a:t> à </a:t>
            </a:r>
            <a:r>
              <a:rPr lang="en-IE" sz="2400" dirty="0" err="1"/>
              <a:t>partir</a:t>
            </a:r>
            <a:r>
              <a:rPr lang="en-IE" sz="2400" dirty="0"/>
              <a:t> de 8h du matin.</a:t>
            </a:r>
            <a:endParaRPr lang="en-IE" sz="2800" b="1" u="sng" dirty="0">
              <a:solidFill>
                <a:srgbClr val="6D7F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Le petit-déjeuner </a:t>
            </a:r>
            <a:r>
              <a:rPr lang="en-IE" sz="2400" dirty="0" err="1"/>
              <a:t>est</a:t>
            </a:r>
            <a:r>
              <a:rPr lang="en-IE" sz="2400" dirty="0"/>
              <a:t> </a:t>
            </a:r>
            <a:r>
              <a:rPr lang="en-IE" sz="2400" dirty="0" err="1"/>
              <a:t>servi</a:t>
            </a:r>
            <a:r>
              <a:rPr lang="en-IE" sz="2400" dirty="0"/>
              <a:t> de 8h15 à 8h55 et </a:t>
            </a:r>
            <a:r>
              <a:rPr lang="en-IE" sz="2400" dirty="0" err="1"/>
              <a:t>c’est</a:t>
            </a:r>
            <a:r>
              <a:rPr lang="en-IE" sz="2400" dirty="0"/>
              <a:t> </a:t>
            </a:r>
            <a:r>
              <a:rPr lang="en-IE" sz="2400" dirty="0" err="1"/>
              <a:t>gratuit</a:t>
            </a:r>
            <a:r>
              <a:rPr lang="en-IE" sz="2400" dirty="0"/>
              <a:t>.                                             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r>
              <a:rPr lang="en-IE" sz="2400" dirty="0"/>
              <a:t>                                                         </a:t>
            </a:r>
            <a:r>
              <a:rPr lang="en-IE" sz="2400" dirty="0" err="1"/>
              <a:t>Thé</a:t>
            </a:r>
            <a:r>
              <a:rPr lang="en-IE" sz="2400" dirty="0"/>
              <a:t> et tartine</a:t>
            </a:r>
          </a:p>
          <a:p>
            <a:r>
              <a:rPr lang="en-IE" sz="2400" dirty="0"/>
              <a:t>                                                         Jus </a:t>
            </a:r>
            <a:r>
              <a:rPr lang="en-IE" sz="2400" dirty="0" err="1"/>
              <a:t>d’orange</a:t>
            </a:r>
            <a:endParaRPr lang="en-IE" sz="2400" dirty="0"/>
          </a:p>
          <a:p>
            <a:r>
              <a:rPr lang="en-IE" sz="2400" dirty="0"/>
              <a:t>                                                         </a:t>
            </a:r>
            <a:r>
              <a:rPr lang="en-IE" sz="2400" dirty="0" err="1"/>
              <a:t>Céréales</a:t>
            </a:r>
            <a:endParaRPr lang="en-IE" sz="2400" dirty="0"/>
          </a:p>
          <a:p>
            <a:r>
              <a:rPr lang="en-IE" sz="2400" dirty="0"/>
              <a:t>                                            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endParaRPr lang="en-IE" dirty="0"/>
          </a:p>
        </p:txBody>
      </p:sp>
      <p:pic>
        <p:nvPicPr>
          <p:cNvPr id="3" name="Picture 3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388C14F1-0FE6-E321-01DB-819F63780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" t="13108" r="295" b="17125"/>
          <a:stretch/>
        </p:blipFill>
        <p:spPr>
          <a:xfrm>
            <a:off x="10169608" y="-2108"/>
            <a:ext cx="2023163" cy="2041598"/>
          </a:xfrm>
          <a:prstGeom prst="rect">
            <a:avLst/>
          </a:prstGeom>
        </p:spPr>
      </p:pic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D97F394-13C6-FD31-EF4E-7B0A125C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59" r="295" b="15460"/>
          <a:stretch/>
        </p:blipFill>
        <p:spPr>
          <a:xfrm>
            <a:off x="2306176" y="4484609"/>
            <a:ext cx="2735111" cy="21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9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6208C-0B7D-E522-FD6C-ABFD39472AAC}"/>
              </a:ext>
            </a:extLst>
          </p:cNvPr>
          <p:cNvSpPr txBox="1"/>
          <p:nvPr/>
        </p:nvSpPr>
        <p:spPr>
          <a:xfrm>
            <a:off x="1134304" y="582202"/>
            <a:ext cx="10810761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Microsoft Office</a:t>
            </a:r>
            <a:endParaRPr lang="en-US" dirty="0">
              <a:solidFill>
                <a:schemeClr val="accent4"/>
              </a:solidFill>
            </a:endParaRPr>
          </a:p>
          <a:p>
            <a:endParaRPr lang="fr-FR" sz="2400" dirty="0"/>
          </a:p>
          <a:p>
            <a:r>
              <a:rPr lang="fr-FR" sz="2400" dirty="0"/>
              <a:t>Tous nos étudiants disposeront d'un compte Microsoft Office 365 et auront accès à Word, Excel, PowerPoint, OneNote et Teams.</a:t>
            </a:r>
          </a:p>
          <a:p>
            <a:r>
              <a:rPr lang="fr-FR" sz="2400" dirty="0"/>
              <a:t>Notre ICT Acceptable Usage Policy est élaborée pour protéger l'utilisation de ces installations.</a:t>
            </a:r>
            <a:endParaRPr lang="en-US" sz="2400" dirty="0"/>
          </a:p>
          <a:p>
            <a:r>
              <a:rPr lang="en-US" sz="2400" dirty="0">
                <a:hlinkClick r:id="rId2"/>
              </a:rPr>
              <a:t>www.stlouiscs.com</a:t>
            </a:r>
            <a:endParaRPr lang="en-US" sz="2400" dirty="0"/>
          </a:p>
          <a:p>
            <a:r>
              <a:rPr lang="en-US" sz="2400" dirty="0"/>
              <a:t>Notre école</a:t>
            </a:r>
          </a:p>
          <a:p>
            <a:r>
              <a:rPr lang="en-US" sz="2400" dirty="0"/>
              <a:t>Politiques  </a:t>
            </a:r>
          </a:p>
          <a:p>
            <a:endParaRPr lang="en-US" sz="2400" dirty="0"/>
          </a:p>
          <a:p>
            <a:r>
              <a:rPr lang="en-IE" sz="2400" dirty="0">
                <a:ea typeface="+mn-lt"/>
                <a:cs typeface="+mn-lt"/>
              </a:rPr>
              <a:t>Support </a:t>
            </a:r>
            <a:r>
              <a:rPr lang="en-IE" sz="2400" dirty="0" err="1">
                <a:ea typeface="+mn-lt"/>
                <a:cs typeface="+mn-lt"/>
              </a:rPr>
              <a:t>informatique</a:t>
            </a:r>
            <a:r>
              <a:rPr lang="en-IE" sz="2400" dirty="0">
                <a:ea typeface="+mn-lt"/>
                <a:cs typeface="+mn-lt"/>
              </a:rPr>
              <a:t>– Si </a:t>
            </a:r>
            <a:r>
              <a:rPr lang="en-IE" sz="2400" dirty="0" err="1">
                <a:ea typeface="+mn-lt"/>
                <a:cs typeface="+mn-lt"/>
              </a:rPr>
              <a:t>vous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avez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besoin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d'aide</a:t>
            </a:r>
            <a:r>
              <a:rPr lang="en-IE" sz="2400" dirty="0">
                <a:ea typeface="+mn-lt"/>
                <a:cs typeface="+mn-lt"/>
              </a:rPr>
              <a:t>, merci de </a:t>
            </a:r>
            <a:r>
              <a:rPr lang="en-IE" sz="2400" dirty="0" err="1">
                <a:ea typeface="+mn-lt"/>
                <a:cs typeface="+mn-lt"/>
              </a:rPr>
              <a:t>contacter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votre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professeur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d'informatique</a:t>
            </a:r>
            <a:r>
              <a:rPr lang="en-IE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9F0945A1-C83F-813C-DA3D-674AD571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32" y="4789175"/>
            <a:ext cx="2901219" cy="1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3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F7C7F-C9D9-213B-1D82-02ECE39B60DB}"/>
              </a:ext>
            </a:extLst>
          </p:cNvPr>
          <p:cNvSpPr txBox="1"/>
          <p:nvPr/>
        </p:nvSpPr>
        <p:spPr>
          <a:xfrm>
            <a:off x="1226345" y="750093"/>
            <a:ext cx="10251278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VSware</a:t>
            </a:r>
            <a:endParaRPr lang="en-US" sz="2800" b="1" u="sng">
              <a:solidFill>
                <a:schemeClr val="accent4"/>
              </a:solidFill>
            </a:endParaRPr>
          </a:p>
          <a:p>
            <a:pPr algn="l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IE" sz="2400" err="1"/>
              <a:t>VSware</a:t>
            </a:r>
            <a:r>
              <a:rPr lang="en-IE" sz="2400" dirty="0"/>
              <a:t> </a:t>
            </a:r>
            <a:r>
              <a:rPr lang="en-IE" sz="2400" err="1">
                <a:ea typeface="+mn-lt"/>
                <a:cs typeface="+mn-lt"/>
              </a:rPr>
              <a:t>est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err="1">
                <a:ea typeface="+mn-lt"/>
                <a:cs typeface="+mn-lt"/>
              </a:rPr>
              <a:t>notre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err="1">
                <a:ea typeface="+mn-lt"/>
                <a:cs typeface="+mn-lt"/>
              </a:rPr>
              <a:t>système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err="1">
                <a:ea typeface="+mn-lt"/>
                <a:cs typeface="+mn-lt"/>
              </a:rPr>
              <a:t>d'administration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err="1">
                <a:ea typeface="+mn-lt"/>
                <a:cs typeface="+mn-lt"/>
              </a:rPr>
              <a:t>scolaire</a:t>
            </a:r>
            <a:r>
              <a:rPr lang="en-IE" sz="2400" dirty="0">
                <a:ea typeface="+mn-lt"/>
                <a:cs typeface="+mn-lt"/>
              </a:rPr>
              <a:t>, </a:t>
            </a:r>
            <a:r>
              <a:rPr lang="en-IE" sz="2400" err="1">
                <a:ea typeface="+mn-lt"/>
                <a:cs typeface="+mn-lt"/>
              </a:rPr>
              <a:t>vous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err="1">
                <a:ea typeface="+mn-lt"/>
                <a:cs typeface="+mn-lt"/>
              </a:rPr>
              <a:t>pouvez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err="1">
                <a:ea typeface="+mn-lt"/>
                <a:cs typeface="+mn-lt"/>
              </a:rPr>
              <a:t>accéder</a:t>
            </a:r>
            <a:r>
              <a:rPr lang="en-IE" sz="2400" dirty="0">
                <a:ea typeface="+mn-lt"/>
                <a:cs typeface="+mn-lt"/>
              </a:rPr>
              <a:t> à </a:t>
            </a:r>
            <a:r>
              <a:rPr lang="en-IE" sz="2400" err="1">
                <a:ea typeface="+mn-lt"/>
                <a:cs typeface="+mn-lt"/>
              </a:rPr>
              <a:t>votre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err="1">
                <a:ea typeface="+mn-lt"/>
                <a:cs typeface="+mn-lt"/>
              </a:rPr>
              <a:t>emploi</a:t>
            </a:r>
            <a:r>
              <a:rPr lang="en-IE" sz="2400" dirty="0">
                <a:ea typeface="+mn-lt"/>
                <a:cs typeface="+mn-lt"/>
              </a:rPr>
              <a:t> du temps et à </a:t>
            </a:r>
            <a:r>
              <a:rPr lang="en-IE" sz="2400" err="1">
                <a:ea typeface="+mn-lt"/>
                <a:cs typeface="+mn-lt"/>
              </a:rPr>
              <a:t>vos</a:t>
            </a:r>
            <a:r>
              <a:rPr lang="en-IE" sz="2400" dirty="0">
                <a:ea typeface="+mn-lt"/>
                <a:cs typeface="+mn-lt"/>
              </a:rPr>
              <a:t> bulletins </a:t>
            </a:r>
            <a:r>
              <a:rPr lang="en-IE" sz="2400" err="1">
                <a:ea typeface="+mn-lt"/>
                <a:cs typeface="+mn-lt"/>
              </a:rPr>
              <a:t>trimestriels</a:t>
            </a:r>
            <a:r>
              <a:rPr lang="en-IE" sz="2400" dirty="0">
                <a:ea typeface="+mn-lt"/>
                <a:cs typeface="+mn-lt"/>
              </a:rPr>
              <a:t> via </a:t>
            </a:r>
            <a:r>
              <a:rPr lang="en-IE" sz="2400" err="1">
                <a:ea typeface="+mn-lt"/>
                <a:cs typeface="+mn-lt"/>
              </a:rPr>
              <a:t>cette</a:t>
            </a:r>
            <a:r>
              <a:rPr lang="en-IE" sz="2400" dirty="0">
                <a:ea typeface="+mn-lt"/>
                <a:cs typeface="+mn-lt"/>
              </a:rPr>
              <a:t> application.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IE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IE" sz="2400" dirty="0">
                <a:ea typeface="+mn-lt"/>
                <a:cs typeface="+mn-lt"/>
              </a:rPr>
              <a:t>Si </a:t>
            </a:r>
            <a:r>
              <a:rPr lang="en-IE" sz="2400" dirty="0" err="1">
                <a:ea typeface="+mn-lt"/>
                <a:cs typeface="+mn-lt"/>
              </a:rPr>
              <a:t>vous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avez</a:t>
            </a:r>
            <a:r>
              <a:rPr lang="en-IE" sz="2400" dirty="0">
                <a:ea typeface="+mn-lt"/>
                <a:cs typeface="+mn-lt"/>
              </a:rPr>
              <a:t> des </a:t>
            </a:r>
            <a:r>
              <a:rPr lang="en-IE" sz="2400" dirty="0" err="1">
                <a:ea typeface="+mn-lt"/>
                <a:cs typeface="+mn-lt"/>
              </a:rPr>
              <a:t>difficultés</a:t>
            </a:r>
            <a:r>
              <a:rPr lang="en-IE" sz="2400" dirty="0">
                <a:ea typeface="+mn-lt"/>
                <a:cs typeface="+mn-lt"/>
              </a:rPr>
              <a:t> à </a:t>
            </a:r>
            <a:r>
              <a:rPr lang="en-IE" sz="2400" dirty="0" err="1">
                <a:ea typeface="+mn-lt"/>
                <a:cs typeface="+mn-lt"/>
              </a:rPr>
              <a:t>vous</a:t>
            </a:r>
            <a:r>
              <a:rPr lang="en-IE" sz="2400" dirty="0">
                <a:ea typeface="+mn-lt"/>
                <a:cs typeface="+mn-lt"/>
              </a:rPr>
              <a:t> connecter à </a:t>
            </a:r>
            <a:r>
              <a:rPr lang="en-IE" sz="2400" dirty="0" err="1">
                <a:ea typeface="+mn-lt"/>
                <a:cs typeface="+mn-lt"/>
              </a:rPr>
              <a:t>VSware</a:t>
            </a:r>
            <a:r>
              <a:rPr lang="en-IE" sz="2400" dirty="0">
                <a:ea typeface="+mn-lt"/>
                <a:cs typeface="+mn-lt"/>
              </a:rPr>
              <a:t>, </a:t>
            </a:r>
            <a:r>
              <a:rPr lang="en-IE" sz="2400" dirty="0" err="1">
                <a:ea typeface="+mn-lt"/>
                <a:cs typeface="+mn-lt"/>
              </a:rPr>
              <a:t>veuillez</a:t>
            </a:r>
            <a:r>
              <a:rPr lang="en-IE" sz="2400" dirty="0">
                <a:ea typeface="+mn-lt"/>
                <a:cs typeface="+mn-lt"/>
              </a:rPr>
              <a:t> </a:t>
            </a:r>
            <a:r>
              <a:rPr lang="en-IE" sz="2400" dirty="0" err="1">
                <a:ea typeface="+mn-lt"/>
                <a:cs typeface="+mn-lt"/>
              </a:rPr>
              <a:t>contacter</a:t>
            </a:r>
            <a:r>
              <a:rPr lang="en-IE" sz="2400" dirty="0">
                <a:ea typeface="+mn-lt"/>
                <a:cs typeface="+mn-lt"/>
              </a:rPr>
              <a:t> Rena au bureau </a:t>
            </a:r>
            <a:r>
              <a:rPr lang="en-IE" sz="2400" dirty="0" err="1">
                <a:ea typeface="+mn-lt"/>
                <a:cs typeface="+mn-lt"/>
              </a:rPr>
              <a:t>administratif</a:t>
            </a:r>
            <a:r>
              <a:rPr lang="en-IE" sz="2400" dirty="0">
                <a:ea typeface="+mn-lt"/>
                <a:cs typeface="+mn-lt"/>
              </a:rPr>
              <a:t>. </a:t>
            </a:r>
            <a:endParaRPr lang="en-IE" sz="2400" dirty="0"/>
          </a:p>
          <a:p>
            <a:pPr marL="285750" indent="-285750">
              <a:buFont typeface="Arial"/>
              <a:buChar char="•"/>
            </a:pPr>
            <a:endParaRPr lang="en-IE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F525CA87-F316-F5D0-AC72-265A3246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181" y="380032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22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88" y="787791"/>
            <a:ext cx="11384682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dirty="0" err="1">
                <a:solidFill>
                  <a:schemeClr val="tx2"/>
                </a:solidFill>
              </a:rPr>
              <a:t>L'application</a:t>
            </a:r>
            <a:r>
              <a:rPr lang="en-IE" sz="2800" b="1" u="sng" dirty="0">
                <a:solidFill>
                  <a:schemeClr val="tx2"/>
                </a:solidFill>
              </a:rPr>
              <a:t> de </a:t>
            </a:r>
            <a:r>
              <a:rPr lang="en-IE" sz="2800" b="1" u="sng" dirty="0" err="1">
                <a:solidFill>
                  <a:schemeClr val="tx2"/>
                </a:solidFill>
              </a:rPr>
              <a:t>l'école</a:t>
            </a:r>
            <a:r>
              <a:rPr lang="en-IE" sz="2800" b="1" u="sng" dirty="0">
                <a:solidFill>
                  <a:schemeClr val="tx2"/>
                </a:solidFill>
              </a:rPr>
              <a:t> </a:t>
            </a:r>
          </a:p>
          <a:p>
            <a:endParaRPr lang="en-IE" sz="2400" dirty="0"/>
          </a:p>
          <a:p>
            <a:r>
              <a:rPr lang="en-IE" sz="2200" err="1"/>
              <a:t>L'application</a:t>
            </a:r>
            <a:r>
              <a:rPr lang="en-IE" sz="2200" dirty="0"/>
              <a:t> de </a:t>
            </a:r>
            <a:r>
              <a:rPr lang="en-IE" sz="2200" err="1"/>
              <a:t>l'école</a:t>
            </a:r>
            <a:r>
              <a:rPr lang="en-IE" sz="2200" dirty="0"/>
              <a:t> </a:t>
            </a:r>
            <a:r>
              <a:rPr lang="en-IE" sz="2200" err="1"/>
              <a:t>communautaire</a:t>
            </a:r>
            <a:r>
              <a:rPr lang="en-IE" sz="2200" dirty="0"/>
              <a:t> de St. Louis </a:t>
            </a:r>
            <a:r>
              <a:rPr lang="en-IE" sz="2200" err="1"/>
              <a:t>est</a:t>
            </a:r>
            <a:r>
              <a:rPr lang="en-IE" sz="2200" dirty="0"/>
              <a:t> </a:t>
            </a:r>
            <a:r>
              <a:rPr lang="en-IE" sz="2200" err="1"/>
              <a:t>notre</a:t>
            </a:r>
            <a:r>
              <a:rPr lang="en-IE" sz="2200" dirty="0"/>
              <a:t> principal </a:t>
            </a:r>
            <a:r>
              <a:rPr lang="en-IE" sz="2200" err="1"/>
              <a:t>moyen</a:t>
            </a:r>
            <a:r>
              <a:rPr lang="en-IE" sz="2200" dirty="0"/>
              <a:t> de communication avec les parents, nous </a:t>
            </a:r>
            <a:r>
              <a:rPr lang="en-IE" sz="2200" err="1"/>
              <a:t>n'envoyons</a:t>
            </a:r>
            <a:r>
              <a:rPr lang="en-IE" sz="2200" dirty="0"/>
              <a:t> </a:t>
            </a:r>
            <a:r>
              <a:rPr lang="en-IE" sz="2200" err="1"/>
              <a:t>aucune</a:t>
            </a:r>
            <a:r>
              <a:rPr lang="en-IE" sz="2200" dirty="0"/>
              <a:t> information par la poste. </a:t>
            </a:r>
          </a:p>
          <a:p>
            <a:r>
              <a:rPr lang="en-IE" sz="2200" dirty="0"/>
              <a:t>Pour</a:t>
            </a:r>
            <a:r>
              <a:rPr lang="en-IE" sz="2200" b="1" dirty="0"/>
              <a:t> </a:t>
            </a:r>
            <a:r>
              <a:rPr lang="en-IE" sz="2200" b="1" err="1"/>
              <a:t>télécharger</a:t>
            </a:r>
            <a:r>
              <a:rPr lang="en-IE" sz="2200" dirty="0"/>
              <a:t> </a:t>
            </a:r>
            <a:r>
              <a:rPr lang="en-IE" sz="2200" err="1"/>
              <a:t>cette</a:t>
            </a:r>
            <a:r>
              <a:rPr lang="en-IE" sz="2200" dirty="0"/>
              <a:t> application, </a:t>
            </a:r>
            <a:r>
              <a:rPr lang="en-IE" sz="2200" err="1"/>
              <a:t>veuillez</a:t>
            </a:r>
            <a:r>
              <a:rPr lang="en-IE" sz="2200" dirty="0"/>
              <a:t> </a:t>
            </a:r>
            <a:r>
              <a:rPr lang="en-IE" sz="2200" err="1"/>
              <a:t>suivre</a:t>
            </a:r>
            <a:r>
              <a:rPr lang="en-IE" sz="2200" dirty="0"/>
              <a:t> les étapes </a:t>
            </a:r>
            <a:r>
              <a:rPr lang="en-IE" sz="2200" err="1"/>
              <a:t>suivantes</a:t>
            </a:r>
            <a:r>
              <a:rPr lang="en-IE" sz="22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IE" sz="2200" err="1"/>
              <a:t>Allez</a:t>
            </a:r>
            <a:r>
              <a:rPr lang="en-IE" sz="2200" dirty="0"/>
              <a:t> sur </a:t>
            </a:r>
            <a:r>
              <a:rPr lang="en-IE" sz="2200" err="1"/>
              <a:t>l'App</a:t>
            </a:r>
            <a:r>
              <a:rPr lang="en-IE" sz="2200" dirty="0"/>
              <a:t> Store.</a:t>
            </a:r>
          </a:p>
          <a:p>
            <a:pPr marL="342900" indent="-342900">
              <a:buFont typeface="Arial"/>
              <a:buChar char="•"/>
            </a:pPr>
            <a:r>
              <a:rPr lang="en-IE" sz="2200" dirty="0"/>
              <a:t> </a:t>
            </a:r>
            <a:r>
              <a:rPr lang="en-IE" sz="2200" err="1"/>
              <a:t>Tapez</a:t>
            </a:r>
            <a:r>
              <a:rPr lang="en-IE" sz="2200" dirty="0"/>
              <a:t> St. Louis Community School dans </a:t>
            </a:r>
            <a:r>
              <a:rPr lang="en-IE" sz="2200" err="1"/>
              <a:t>l'onglet</a:t>
            </a:r>
            <a:r>
              <a:rPr lang="en-IE" sz="2200" dirty="0"/>
              <a:t> de recherche, </a:t>
            </a:r>
            <a:r>
              <a:rPr lang="en-IE" sz="2200" err="1"/>
              <a:t>l'écusson</a:t>
            </a:r>
            <a:r>
              <a:rPr lang="en-IE" sz="2200" dirty="0"/>
              <a:t> de </a:t>
            </a:r>
            <a:r>
              <a:rPr lang="en-IE" sz="2200" err="1"/>
              <a:t>notre</a:t>
            </a:r>
            <a:r>
              <a:rPr lang="en-IE" sz="2200" dirty="0"/>
              <a:t> école </a:t>
            </a:r>
            <a:r>
              <a:rPr lang="en-IE" sz="2200" err="1"/>
              <a:t>apparaîtra</a:t>
            </a:r>
            <a:r>
              <a:rPr lang="en-IE" sz="2200" dirty="0"/>
              <a:t> à </a:t>
            </a:r>
            <a:r>
              <a:rPr lang="en-IE" sz="2200" err="1"/>
              <a:t>côté</a:t>
            </a:r>
            <a:r>
              <a:rPr lang="en-IE" sz="2200" dirty="0"/>
              <a:t> du nom de </a:t>
            </a:r>
            <a:r>
              <a:rPr lang="en-IE" sz="2200" err="1"/>
              <a:t>l'école</a:t>
            </a:r>
            <a:r>
              <a:rPr lang="en-IE" sz="22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IE" sz="2200" err="1"/>
              <a:t>Cliquez</a:t>
            </a:r>
            <a:r>
              <a:rPr lang="en-IE" sz="2200" dirty="0"/>
              <a:t> sur </a:t>
            </a:r>
            <a:r>
              <a:rPr lang="en-IE" sz="2200" err="1"/>
              <a:t>télécharger</a:t>
            </a:r>
            <a:r>
              <a:rPr lang="en-IE" sz="2200" dirty="0"/>
              <a:t>, </a:t>
            </a:r>
            <a:r>
              <a:rPr lang="en-IE" sz="2200" err="1"/>
              <a:t>puis</a:t>
            </a:r>
            <a:r>
              <a:rPr lang="en-IE" sz="2200" dirty="0"/>
              <a:t> sur </a:t>
            </a:r>
            <a:r>
              <a:rPr lang="en-IE" sz="2200" err="1"/>
              <a:t>ouvrir</a:t>
            </a:r>
            <a:r>
              <a:rPr lang="en-IE" sz="2200" dirty="0"/>
              <a:t>. </a:t>
            </a:r>
            <a:r>
              <a:rPr lang="en-IE" sz="2200" err="1"/>
              <a:t>Lisez</a:t>
            </a:r>
            <a:r>
              <a:rPr lang="en-IE" sz="2200" dirty="0"/>
              <a:t> et </a:t>
            </a:r>
            <a:r>
              <a:rPr lang="en-IE" sz="2200" err="1"/>
              <a:t>acceptez</a:t>
            </a:r>
            <a:r>
              <a:rPr lang="en-IE" sz="2200" dirty="0"/>
              <a:t> les </a:t>
            </a:r>
            <a:r>
              <a:rPr lang="en-IE" sz="2200" err="1"/>
              <a:t>termes</a:t>
            </a:r>
            <a:r>
              <a:rPr lang="en-IE" sz="2200" dirty="0"/>
              <a:t> et les conditions </a:t>
            </a:r>
          </a:p>
          <a:p>
            <a:pPr marL="342900" indent="-342900">
              <a:buFont typeface="Arial"/>
              <a:buChar char="•"/>
            </a:pPr>
            <a:r>
              <a:rPr lang="en-IE" sz="2200" err="1"/>
              <a:t>Cliquez</a:t>
            </a:r>
            <a:r>
              <a:rPr lang="en-IE" sz="2200" dirty="0"/>
              <a:t> sur Je suis un parent / </a:t>
            </a:r>
            <a:r>
              <a:rPr lang="en-IE" sz="2200" err="1"/>
              <a:t>tuteur</a:t>
            </a:r>
            <a:r>
              <a:rPr lang="en-IE" sz="2200" dirty="0"/>
              <a:t>, </a:t>
            </a:r>
            <a:r>
              <a:rPr lang="en-IE" sz="2200" err="1"/>
              <a:t>puis</a:t>
            </a:r>
            <a:r>
              <a:rPr lang="en-IE" sz="2200" dirty="0"/>
              <a:t> sur </a:t>
            </a:r>
            <a:r>
              <a:rPr lang="en-IE" sz="2200" err="1"/>
              <a:t>Suivant</a:t>
            </a:r>
            <a:r>
              <a:rPr lang="en-IE" sz="2200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IE" sz="2200" dirty="0"/>
              <a:t> </a:t>
            </a:r>
            <a:r>
              <a:rPr lang="en-IE" sz="2200" err="1"/>
              <a:t>Saisissez</a:t>
            </a:r>
            <a:r>
              <a:rPr lang="en-IE" sz="2200" dirty="0"/>
              <a:t> le </a:t>
            </a:r>
            <a:r>
              <a:rPr lang="en-IE" sz="2200" err="1"/>
              <a:t>numéro</a:t>
            </a:r>
            <a:r>
              <a:rPr lang="en-IE" sz="2200" dirty="0"/>
              <a:t> de </a:t>
            </a:r>
            <a:r>
              <a:rPr lang="en-IE" sz="2200" err="1"/>
              <a:t>téléphone</a:t>
            </a:r>
            <a:r>
              <a:rPr lang="en-IE" sz="2200" dirty="0"/>
              <a:t> portable </a:t>
            </a:r>
            <a:r>
              <a:rPr lang="en-IE" sz="2200" err="1"/>
              <a:t>enregistré</a:t>
            </a:r>
            <a:r>
              <a:rPr lang="en-IE" sz="2200" dirty="0"/>
              <a:t> </a:t>
            </a:r>
            <a:r>
              <a:rPr lang="en-IE" sz="2200" err="1"/>
              <a:t>auprès</a:t>
            </a:r>
            <a:r>
              <a:rPr lang="en-IE" sz="2200" dirty="0"/>
              <a:t> de </a:t>
            </a:r>
            <a:r>
              <a:rPr lang="en-IE" sz="2200" err="1"/>
              <a:t>l'école</a:t>
            </a:r>
            <a:r>
              <a:rPr lang="en-IE" sz="2200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IE" sz="2200" dirty="0"/>
              <a:t> Un code à usage unique </a:t>
            </a:r>
            <a:r>
              <a:rPr lang="en-IE" sz="2200" err="1"/>
              <a:t>vous</a:t>
            </a:r>
            <a:r>
              <a:rPr lang="en-IE" sz="2200" dirty="0"/>
              <a:t> sera </a:t>
            </a:r>
            <a:r>
              <a:rPr lang="en-IE" sz="2200" err="1"/>
              <a:t>envoyé</a:t>
            </a:r>
            <a:r>
              <a:rPr lang="en-IE" sz="2200" dirty="0"/>
              <a:t> par SMS.</a:t>
            </a:r>
          </a:p>
          <a:p>
            <a:pPr marL="342900" indent="-342900">
              <a:buFont typeface="Arial"/>
              <a:buChar char="•"/>
            </a:pPr>
            <a:r>
              <a:rPr lang="en-IE" sz="2200" dirty="0"/>
              <a:t> </a:t>
            </a:r>
            <a:r>
              <a:rPr lang="en-IE" sz="2200" err="1"/>
              <a:t>Saisissez</a:t>
            </a:r>
            <a:r>
              <a:rPr lang="en-IE" sz="2200" dirty="0"/>
              <a:t> le code, </a:t>
            </a:r>
            <a:r>
              <a:rPr lang="en-IE" sz="2200" err="1"/>
              <a:t>puis</a:t>
            </a:r>
            <a:r>
              <a:rPr lang="en-IE" sz="2200" dirty="0"/>
              <a:t> </a:t>
            </a:r>
            <a:r>
              <a:rPr lang="en-IE" sz="2200" err="1"/>
              <a:t>votre</a:t>
            </a:r>
            <a:r>
              <a:rPr lang="en-IE" sz="2200" dirty="0"/>
              <a:t> </a:t>
            </a:r>
            <a:r>
              <a:rPr lang="en-IE" sz="2200" err="1"/>
              <a:t>adresse</a:t>
            </a:r>
            <a:r>
              <a:rPr lang="en-IE" sz="2200" dirty="0"/>
              <a:t> </a:t>
            </a:r>
            <a:r>
              <a:rPr lang="en-IE" sz="2200" err="1"/>
              <a:t>électronique</a:t>
            </a:r>
            <a:r>
              <a:rPr lang="en-IE" sz="2200" dirty="0"/>
              <a:t> et </a:t>
            </a:r>
            <a:r>
              <a:rPr lang="en-IE" sz="2200" err="1"/>
              <a:t>créez</a:t>
            </a:r>
            <a:r>
              <a:rPr lang="en-IE" sz="2200" dirty="0"/>
              <a:t> un mot de passe. </a:t>
            </a:r>
            <a:r>
              <a:rPr lang="en-IE" sz="2200" err="1"/>
              <a:t>Cliquez</a:t>
            </a:r>
            <a:r>
              <a:rPr lang="en-IE" sz="2200" dirty="0"/>
              <a:t> sur Register, Next et suivez les instructions qui </a:t>
            </a:r>
            <a:r>
              <a:rPr lang="en-IE" sz="2200" err="1"/>
              <a:t>s'affichent</a:t>
            </a:r>
            <a:r>
              <a:rPr lang="en-IE" sz="2200" dirty="0"/>
              <a:t> à </a:t>
            </a:r>
            <a:r>
              <a:rPr lang="en-IE" sz="2200" err="1"/>
              <a:t>l'écran</a:t>
            </a:r>
            <a:r>
              <a:rPr lang="en-IE" sz="2200" dirty="0"/>
              <a:t>.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AF7D8B-8926-2ECE-3EBC-0E25216A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38" y="379534"/>
            <a:ext cx="623455" cy="81049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D202B9-4C99-416C-22C4-D139052D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41" y="483220"/>
            <a:ext cx="623455" cy="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0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8B3AC7-241B-6E63-6ACE-C8CB99BE59DE}"/>
              </a:ext>
            </a:extLst>
          </p:cNvPr>
          <p:cNvSpPr txBox="1"/>
          <p:nvPr/>
        </p:nvSpPr>
        <p:spPr>
          <a:xfrm>
            <a:off x="1142342" y="1591273"/>
            <a:ext cx="991175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u="sng" dirty="0">
                <a:solidFill>
                  <a:schemeClr val="accent4"/>
                </a:solidFill>
              </a:rPr>
              <a:t>Evaluations</a:t>
            </a:r>
          </a:p>
          <a:p>
            <a:r>
              <a:rPr lang="en-US" sz="2400" dirty="0">
                <a:ea typeface="+mn-lt"/>
                <a:cs typeface="+mn-lt"/>
              </a:rPr>
              <a:t>Les </a:t>
            </a:r>
            <a:r>
              <a:rPr lang="en-US" sz="2400" dirty="0" err="1">
                <a:ea typeface="+mn-lt"/>
                <a:cs typeface="+mn-lt"/>
              </a:rPr>
              <a:t>élèves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auront</a:t>
            </a:r>
            <a:r>
              <a:rPr lang="en-US" sz="2400" dirty="0">
                <a:ea typeface="+mn-lt"/>
                <a:cs typeface="+mn-lt"/>
              </a:rPr>
              <a:t> deux </a:t>
            </a:r>
            <a:r>
              <a:rPr lang="en-US" sz="2400" dirty="0" err="1">
                <a:ea typeface="+mn-lt"/>
                <a:cs typeface="+mn-lt"/>
              </a:rPr>
              <a:t>séries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d'évaluations</a:t>
            </a:r>
            <a:r>
              <a:rPr lang="en-US" sz="2400" dirty="0">
                <a:ea typeface="+mn-lt"/>
                <a:cs typeface="+mn-lt"/>
              </a:rPr>
              <a:t> à Noël et à la fin de </a:t>
            </a:r>
            <a:r>
              <a:rPr lang="en-US" sz="2400" dirty="0" err="1">
                <a:ea typeface="+mn-lt"/>
                <a:cs typeface="+mn-lt"/>
              </a:rPr>
              <a:t>l'année</a:t>
            </a:r>
            <a:r>
              <a:rPr lang="en-US" sz="2400" dirty="0">
                <a:ea typeface="+mn-lt"/>
                <a:cs typeface="+mn-lt"/>
              </a:rPr>
              <a:t>. </a:t>
            </a:r>
            <a:r>
              <a:rPr lang="en-US" sz="2400" dirty="0" err="1">
                <a:ea typeface="+mn-lt"/>
                <a:cs typeface="+mn-lt"/>
              </a:rPr>
              <a:t>Ils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auront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également</a:t>
            </a:r>
            <a:r>
              <a:rPr lang="en-US" sz="2400" dirty="0">
                <a:ea typeface="+mn-lt"/>
                <a:cs typeface="+mn-lt"/>
              </a:rPr>
              <a:t> divers tests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classe</a:t>
            </a:r>
            <a:r>
              <a:rPr lang="en-US" sz="2400" dirty="0">
                <a:ea typeface="+mn-lt"/>
                <a:cs typeface="+mn-lt"/>
              </a:rPr>
              <a:t> tout au long de </a:t>
            </a:r>
            <a:r>
              <a:rPr lang="en-US" sz="2400" dirty="0" err="1">
                <a:ea typeface="+mn-lt"/>
                <a:cs typeface="+mn-lt"/>
              </a:rPr>
              <a:t>l'année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>
              <a:solidFill>
                <a:srgbClr val="7E40CC"/>
              </a:solidFill>
              <a:ea typeface="+mn-lt"/>
              <a:cs typeface="+mn-lt"/>
            </a:endParaRPr>
          </a:p>
          <a:p>
            <a:endParaRPr lang="en-US" sz="2800" b="1" u="sng" dirty="0">
              <a:solidFill>
                <a:schemeClr val="accent4"/>
              </a:solidFill>
            </a:endParaRPr>
          </a:p>
          <a:p>
            <a:r>
              <a:rPr lang="en-US" sz="2800" b="1" u="sng" dirty="0">
                <a:solidFill>
                  <a:schemeClr val="accent4"/>
                </a:solidFill>
              </a:rPr>
              <a:t>Bulletins</a:t>
            </a:r>
            <a:r>
              <a:rPr lang="en-US" sz="2800" dirty="0">
                <a:solidFill>
                  <a:schemeClr val="accent4"/>
                </a:solidFill>
                <a:ea typeface="+mn-lt"/>
                <a:cs typeface="+mn-lt"/>
              </a:rPr>
              <a:t>. </a:t>
            </a:r>
            <a:endParaRPr lang="en-US" sz="2400">
              <a:solidFill>
                <a:schemeClr val="accent4"/>
              </a:solidFill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Tous les bulletins </a:t>
            </a:r>
            <a:r>
              <a:rPr lang="en-US" sz="2400" dirty="0" err="1">
                <a:ea typeface="+mn-lt"/>
                <a:cs typeface="+mn-lt"/>
              </a:rPr>
              <a:t>d'évaluation</a:t>
            </a:r>
            <a:r>
              <a:rPr lang="en-US" sz="2400" dirty="0">
                <a:ea typeface="+mn-lt"/>
                <a:cs typeface="+mn-lt"/>
              </a:rPr>
              <a:t> des </a:t>
            </a:r>
            <a:r>
              <a:rPr lang="en-US" sz="2400" dirty="0" err="1">
                <a:ea typeface="+mn-lt"/>
                <a:cs typeface="+mn-lt"/>
              </a:rPr>
              <a:t>élèves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seront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disponibles</a:t>
            </a:r>
            <a:r>
              <a:rPr lang="en-US" sz="2400" dirty="0">
                <a:ea typeface="+mn-lt"/>
                <a:cs typeface="+mn-lt"/>
              </a:rPr>
              <a:t> sur </a:t>
            </a:r>
            <a:r>
              <a:rPr lang="en-US" sz="2400" dirty="0" err="1">
                <a:ea typeface="+mn-lt"/>
                <a:cs typeface="+mn-lt"/>
              </a:rPr>
              <a:t>VSware</a:t>
            </a:r>
            <a:r>
              <a:rPr lang="en-US" sz="2400" dirty="0">
                <a:ea typeface="+mn-lt"/>
                <a:cs typeface="+mn-lt"/>
              </a:rPr>
              <a:t> sous </a:t>
            </a:r>
            <a:r>
              <a:rPr lang="en-US" sz="2400" dirty="0" err="1">
                <a:ea typeface="+mn-lt"/>
                <a:cs typeface="+mn-lt"/>
              </a:rPr>
              <a:t>l'onglet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Évaluation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 sz="2800" dirty="0">
              <a:solidFill>
                <a:srgbClr val="7E40CC"/>
              </a:solidFill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Si </a:t>
            </a:r>
            <a:r>
              <a:rPr lang="en-US" sz="2400" dirty="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avez</a:t>
            </a:r>
            <a:r>
              <a:rPr lang="en-US" sz="2400" dirty="0">
                <a:ea typeface="+mn-lt"/>
                <a:cs typeface="+mn-lt"/>
              </a:rPr>
              <a:t> des </a:t>
            </a:r>
            <a:r>
              <a:rPr lang="en-US" sz="2400" dirty="0" err="1">
                <a:ea typeface="+mn-lt"/>
                <a:cs typeface="+mn-lt"/>
              </a:rPr>
              <a:t>difficultés</a:t>
            </a:r>
            <a:r>
              <a:rPr lang="en-US" sz="2400" dirty="0">
                <a:ea typeface="+mn-lt"/>
                <a:cs typeface="+mn-lt"/>
              </a:rPr>
              <a:t> à </a:t>
            </a:r>
            <a:r>
              <a:rPr lang="en-US" sz="2400" dirty="0" err="1">
                <a:ea typeface="+mn-lt"/>
                <a:cs typeface="+mn-lt"/>
              </a:rPr>
              <a:t>accéder</a:t>
            </a:r>
            <a:r>
              <a:rPr lang="en-US" sz="2400" dirty="0">
                <a:ea typeface="+mn-lt"/>
                <a:cs typeface="+mn-lt"/>
              </a:rPr>
              <a:t> à </a:t>
            </a:r>
            <a:r>
              <a:rPr lang="en-US" sz="2400" dirty="0" err="1">
                <a:ea typeface="+mn-lt"/>
                <a:cs typeface="+mn-lt"/>
              </a:rPr>
              <a:t>ces</a:t>
            </a:r>
            <a:r>
              <a:rPr lang="en-US" sz="2400" dirty="0">
                <a:ea typeface="+mn-lt"/>
                <a:cs typeface="+mn-lt"/>
              </a:rPr>
              <a:t> bulletins, </a:t>
            </a:r>
            <a:r>
              <a:rPr lang="en-US" sz="2400" dirty="0" err="1">
                <a:ea typeface="+mn-lt"/>
                <a:cs typeface="+mn-lt"/>
              </a:rPr>
              <a:t>veuillez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contacter</a:t>
            </a:r>
            <a:r>
              <a:rPr lang="en-US" sz="2400" dirty="0">
                <a:ea typeface="+mn-lt"/>
                <a:cs typeface="+mn-lt"/>
              </a:rPr>
              <a:t> le bureau de </a:t>
            </a:r>
            <a:r>
              <a:rPr lang="en-US" sz="2400" dirty="0" err="1">
                <a:ea typeface="+mn-lt"/>
                <a:cs typeface="+mn-lt"/>
              </a:rPr>
              <a:t>l'école</a:t>
            </a:r>
            <a:r>
              <a:rPr lang="en-US" sz="2400" dirty="0">
                <a:ea typeface="+mn-lt"/>
                <a:cs typeface="+mn-lt"/>
              </a:rPr>
              <a:t> au 094 93 81228. </a:t>
            </a:r>
            <a:endParaRPr lang="en-US"/>
          </a:p>
        </p:txBody>
      </p:sp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D91C0A-0AED-DBC6-D722-1C579CB6F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60" b="9206"/>
          <a:stretch/>
        </p:blipFill>
        <p:spPr>
          <a:xfrm>
            <a:off x="9555879" y="127051"/>
            <a:ext cx="2377887" cy="17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9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68" y="4701697"/>
            <a:ext cx="11254619" cy="21593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3200" dirty="0">
                <a:ea typeface="+mn-lt"/>
                <a:cs typeface="+mn-lt"/>
              </a:rPr>
              <a:t>Les </a:t>
            </a:r>
            <a:r>
              <a:rPr lang="en-IE" sz="3200" dirty="0" err="1">
                <a:ea typeface="+mn-lt"/>
                <a:cs typeface="+mn-lt"/>
              </a:rPr>
              <a:t>règles</a:t>
            </a:r>
            <a:r>
              <a:rPr lang="en-IE" sz="3200" dirty="0">
                <a:ea typeface="+mn-lt"/>
                <a:cs typeface="+mn-lt"/>
              </a:rPr>
              <a:t> de </a:t>
            </a:r>
            <a:r>
              <a:rPr lang="en-IE" sz="3200" dirty="0" err="1">
                <a:ea typeface="+mn-lt"/>
                <a:cs typeface="+mn-lt"/>
              </a:rPr>
              <a:t>l'école</a:t>
            </a:r>
            <a:r>
              <a:rPr lang="en-IE" sz="3200" dirty="0">
                <a:ea typeface="+mn-lt"/>
                <a:cs typeface="+mn-lt"/>
              </a:rPr>
              <a:t> et de la </a:t>
            </a:r>
            <a:r>
              <a:rPr lang="en-IE" sz="3200" dirty="0" err="1">
                <a:ea typeface="+mn-lt"/>
                <a:cs typeface="+mn-lt"/>
              </a:rPr>
              <a:t>classe</a:t>
            </a:r>
            <a:r>
              <a:rPr lang="en-IE" sz="3200" dirty="0">
                <a:ea typeface="+mn-lt"/>
                <a:cs typeface="+mn-lt"/>
              </a:rPr>
              <a:t> </a:t>
            </a:r>
            <a:r>
              <a:rPr lang="en-IE" sz="3200" dirty="0" err="1">
                <a:ea typeface="+mn-lt"/>
                <a:cs typeface="+mn-lt"/>
              </a:rPr>
              <a:t>sont</a:t>
            </a:r>
            <a:r>
              <a:rPr lang="en-IE" sz="3200" dirty="0">
                <a:ea typeface="+mn-lt"/>
                <a:cs typeface="+mn-lt"/>
              </a:rPr>
              <a:t> </a:t>
            </a:r>
            <a:r>
              <a:rPr lang="en-IE" sz="3200" dirty="0" err="1">
                <a:ea typeface="+mn-lt"/>
                <a:cs typeface="+mn-lt"/>
              </a:rPr>
              <a:t>clairement</a:t>
            </a:r>
            <a:r>
              <a:rPr lang="en-IE" sz="3200" dirty="0">
                <a:ea typeface="+mn-lt"/>
                <a:cs typeface="+mn-lt"/>
              </a:rPr>
              <a:t> </a:t>
            </a:r>
            <a:r>
              <a:rPr lang="en-IE" sz="3200" dirty="0" err="1">
                <a:ea typeface="+mn-lt"/>
                <a:cs typeface="+mn-lt"/>
              </a:rPr>
              <a:t>énoncées</a:t>
            </a:r>
            <a:r>
              <a:rPr lang="en-IE" sz="3200" dirty="0">
                <a:ea typeface="+mn-lt"/>
                <a:cs typeface="+mn-lt"/>
              </a:rPr>
              <a:t> dans le journal de </a:t>
            </a:r>
            <a:r>
              <a:rPr lang="en-IE" sz="3200" dirty="0" err="1">
                <a:ea typeface="+mn-lt"/>
                <a:cs typeface="+mn-lt"/>
              </a:rPr>
              <a:t>l'élève</a:t>
            </a:r>
            <a:r>
              <a:rPr lang="en-IE" sz="3200" dirty="0">
                <a:ea typeface="+mn-lt"/>
                <a:cs typeface="+mn-lt"/>
              </a:rPr>
              <a:t> et </a:t>
            </a:r>
            <a:r>
              <a:rPr lang="en-IE" sz="3200" dirty="0" err="1">
                <a:ea typeface="+mn-lt"/>
                <a:cs typeface="+mn-lt"/>
              </a:rPr>
              <a:t>doivent</a:t>
            </a:r>
            <a:r>
              <a:rPr lang="en-IE" sz="3200" dirty="0">
                <a:ea typeface="+mn-lt"/>
                <a:cs typeface="+mn-lt"/>
              </a:rPr>
              <a:t> </a:t>
            </a:r>
            <a:r>
              <a:rPr lang="en-IE" sz="3200" dirty="0" err="1">
                <a:ea typeface="+mn-lt"/>
                <a:cs typeface="+mn-lt"/>
              </a:rPr>
              <a:t>être</a:t>
            </a:r>
            <a:r>
              <a:rPr lang="en-IE" sz="3200" dirty="0">
                <a:ea typeface="+mn-lt"/>
                <a:cs typeface="+mn-lt"/>
              </a:rPr>
              <a:t> lues et </a:t>
            </a:r>
            <a:r>
              <a:rPr lang="en-IE" sz="3200" dirty="0" err="1">
                <a:ea typeface="+mn-lt"/>
                <a:cs typeface="+mn-lt"/>
              </a:rPr>
              <a:t>acceptées</a:t>
            </a:r>
            <a:r>
              <a:rPr lang="en-IE" sz="3200" dirty="0">
                <a:ea typeface="+mn-lt"/>
                <a:cs typeface="+mn-lt"/>
              </a:rPr>
              <a:t> par </a:t>
            </a:r>
            <a:r>
              <a:rPr lang="en-IE" sz="3200" dirty="0" err="1">
                <a:ea typeface="+mn-lt"/>
                <a:cs typeface="+mn-lt"/>
              </a:rPr>
              <a:t>l'élève</a:t>
            </a:r>
            <a:r>
              <a:rPr lang="en-IE" sz="3200" dirty="0">
                <a:ea typeface="+mn-lt"/>
                <a:cs typeface="+mn-lt"/>
              </a:rPr>
              <a:t>, qui </a:t>
            </a:r>
            <a:r>
              <a:rPr lang="en-IE" sz="3200" dirty="0" err="1">
                <a:ea typeface="+mn-lt"/>
                <a:cs typeface="+mn-lt"/>
              </a:rPr>
              <a:t>signe</a:t>
            </a:r>
            <a:r>
              <a:rPr lang="en-IE" sz="3200" dirty="0">
                <a:ea typeface="+mn-lt"/>
                <a:cs typeface="+mn-lt"/>
              </a:rPr>
              <a:t> </a:t>
            </a:r>
            <a:r>
              <a:rPr lang="en-IE" sz="3200" dirty="0" err="1">
                <a:ea typeface="+mn-lt"/>
                <a:cs typeface="+mn-lt"/>
              </a:rPr>
              <a:t>qu'il</a:t>
            </a:r>
            <a:r>
              <a:rPr lang="en-IE" sz="3200" dirty="0">
                <a:ea typeface="+mn-lt"/>
                <a:cs typeface="+mn-lt"/>
              </a:rPr>
              <a:t> </a:t>
            </a:r>
            <a:r>
              <a:rPr lang="en-IE" sz="3200" dirty="0" err="1">
                <a:ea typeface="+mn-lt"/>
                <a:cs typeface="+mn-lt"/>
              </a:rPr>
              <a:t>s'engage</a:t>
            </a:r>
            <a:r>
              <a:rPr lang="en-IE" sz="3200" dirty="0">
                <a:ea typeface="+mn-lt"/>
                <a:cs typeface="+mn-lt"/>
              </a:rPr>
              <a:t> à les respecter.</a:t>
            </a:r>
            <a:endParaRPr lang="en-US" dirty="0"/>
          </a:p>
        </p:txBody>
      </p:sp>
      <p:pic>
        <p:nvPicPr>
          <p:cNvPr id="4098" name="Picture 2" descr="24,183 School Rules Stock Photos and Images - 123RF">
            <a:extLst>
              <a:ext uri="{FF2B5EF4-FFF2-40B4-BE49-F238E27FC236}">
                <a16:creationId xmlns:a16="http://schemas.microsoft.com/office/drawing/2014/main" id="{541225DC-413C-429A-9FBF-42266229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1529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63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0416E4EB-6962-EB59-9D9F-E4C8AA899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962802"/>
              </p:ext>
            </p:extLst>
          </p:nvPr>
        </p:nvGraphicFramePr>
        <p:xfrm>
          <a:off x="696405" y="-366"/>
          <a:ext cx="10999289" cy="685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204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Regles</a:t>
            </a:r>
            <a:r>
              <a:rPr lang="en-US" sz="36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classe</a:t>
            </a:r>
            <a:endParaRPr lang="en-US" sz="36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7A4D9E0-DF69-0A0E-3B0B-B871FFC90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341634"/>
              </p:ext>
            </p:extLst>
          </p:nvPr>
        </p:nvGraphicFramePr>
        <p:xfrm>
          <a:off x="797812" y="1262827"/>
          <a:ext cx="11230168" cy="531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345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582204"/>
            <a:ext cx="936405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800" b="1" u="sng" err="1">
                <a:solidFill>
                  <a:schemeClr val="accent4"/>
                </a:solidFill>
                <a:ea typeface="+mn-lt"/>
                <a:cs typeface="+mn-lt"/>
              </a:rPr>
              <a:t>Activités</a:t>
            </a:r>
            <a:r>
              <a:rPr lang="en-IE" sz="2800" b="1" u="sng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IE" sz="2800" b="1" u="sng" err="1">
                <a:solidFill>
                  <a:schemeClr val="accent4"/>
                </a:solidFill>
                <a:ea typeface="+mn-lt"/>
                <a:cs typeface="+mn-lt"/>
              </a:rPr>
              <a:t>extrascolaires</a:t>
            </a:r>
            <a:endParaRPr lang="en-US" b="1" u="sng">
              <a:solidFill>
                <a:schemeClr val="accent4"/>
              </a:solidFill>
            </a:endParaRP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819AC-FAEE-CBD2-7BB3-DEA790687CE5}"/>
              </a:ext>
            </a:extLst>
          </p:cNvPr>
          <p:cNvSpPr txBox="1"/>
          <p:nvPr/>
        </p:nvSpPr>
        <p:spPr>
          <a:xfrm>
            <a:off x="1421257" y="1780853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C68878-0FE5-E3A0-1905-D1391D266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17002"/>
              </p:ext>
            </p:extLst>
          </p:nvPr>
        </p:nvGraphicFramePr>
        <p:xfrm>
          <a:off x="1681238" y="1693333"/>
          <a:ext cx="10331320" cy="416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9551">
                  <a:extLst>
                    <a:ext uri="{9D8B030D-6E8A-4147-A177-3AD203B41FA5}">
                      <a16:colId xmlns:a16="http://schemas.microsoft.com/office/drawing/2014/main" val="3450172914"/>
                    </a:ext>
                  </a:extLst>
                </a:gridCol>
                <a:gridCol w="3801769">
                  <a:extLst>
                    <a:ext uri="{9D8B030D-6E8A-4147-A177-3AD203B41FA5}">
                      <a16:colId xmlns:a16="http://schemas.microsoft.com/office/drawing/2014/main" val="3129734395"/>
                    </a:ext>
                  </a:extLst>
                </a:gridCol>
              </a:tblGrid>
              <a:tr h="581204">
                <a:tc>
                  <a:txBody>
                    <a:bodyPr/>
                    <a:lstStyle/>
                    <a:p>
                      <a:r>
                        <a:rPr lang="en-US" dirty="0"/>
                        <a:t>Groupe </a:t>
                      </a:r>
                      <a:r>
                        <a:rPr lang="en-US" dirty="0" err="1"/>
                        <a:t>d'éleves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Coordinateur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04072"/>
                  </a:ext>
                </a:extLst>
              </a:tr>
              <a:tr h="5812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 err="1">
                          <a:latin typeface="Century Gothic"/>
                        </a:rPr>
                        <a:t>L'équipe</a:t>
                      </a:r>
                      <a:r>
                        <a:rPr lang="en-US" sz="2400" b="0" i="0" u="none" strike="noStrike" noProof="0" dirty="0">
                          <a:latin typeface="Century Gothic"/>
                        </a:rPr>
                        <a:t> </a:t>
                      </a:r>
                      <a:r>
                        <a:rPr lang="en-US" sz="2400" b="0" i="0" u="none" strike="noStrike" noProof="0" dirty="0" err="1">
                          <a:latin typeface="Century Gothic"/>
                        </a:rPr>
                        <a:t>d'aumônerie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Mme. Trish O'Brien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90741"/>
                  </a:ext>
                </a:extLst>
              </a:tr>
              <a:tr h="5812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 err="1">
                          <a:latin typeface="Century Gothic"/>
                        </a:rPr>
                        <a:t>L'équipe</a:t>
                      </a:r>
                      <a:r>
                        <a:rPr lang="en-US" sz="2400" b="0" i="0" u="none" strike="noStrike" noProof="0" dirty="0">
                          <a:latin typeface="Century Gothic"/>
                        </a:rPr>
                        <a:t> du bien-</a:t>
                      </a:r>
                      <a:r>
                        <a:rPr lang="en-US" sz="2400" b="0" i="0" u="none" strike="noStrike" noProof="0" dirty="0" err="1">
                          <a:latin typeface="Century Gothic"/>
                        </a:rPr>
                        <a:t>être</a:t>
                      </a:r>
                      <a:r>
                        <a:rPr lang="en-US" sz="2400" b="0" i="0" u="none" strike="noStrike" noProof="0" dirty="0">
                          <a:latin typeface="Century Gothi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Mme. Walburg Ruane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02307"/>
                  </a:ext>
                </a:extLst>
              </a:tr>
              <a:tr h="5812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Century Gothic"/>
                        </a:rPr>
                        <a:t>Écoles </a:t>
                      </a:r>
                      <a:r>
                        <a:rPr lang="en-US" sz="2400" b="0" i="0" u="none" strike="noStrike" noProof="0" dirty="0" err="1">
                          <a:latin typeface="Century Gothic"/>
                        </a:rPr>
                        <a:t>vertes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Mme. Louise O'Hora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944903"/>
                  </a:ext>
                </a:extLst>
              </a:tr>
              <a:tr h="591206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Comité</a:t>
                      </a:r>
                      <a:r>
                        <a:rPr lang="en-US" sz="2400" dirty="0"/>
                        <a:t> du Year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Mme. Mary Dunne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688137"/>
                  </a:ext>
                </a:extLst>
              </a:tr>
              <a:tr h="67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Century Gothic"/>
                        </a:rPr>
                        <a:t>Conseil des </a:t>
                      </a:r>
                      <a:r>
                        <a:rPr lang="en-US" sz="2400" b="0" i="0" u="none" strike="noStrike" noProof="0" dirty="0" err="1">
                          <a:latin typeface="Century Gothic"/>
                        </a:rPr>
                        <a:t>élèves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Mme. Trish O'Brien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45812"/>
                  </a:ext>
                </a:extLst>
              </a:tr>
              <a:tr h="5812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latin typeface="Century Gothic"/>
                        </a:rPr>
                        <a:t>Préfets</a:t>
                      </a:r>
                      <a:r>
                        <a:rPr lang="en-US" sz="2400" b="0" i="0" u="none" strike="noStrike" noProof="0" dirty="0">
                          <a:latin typeface="Century Gothic"/>
                        </a:rPr>
                        <a:t> (</a:t>
                      </a:r>
                      <a:r>
                        <a:rPr lang="en-US" sz="2400" b="0" i="0" u="none" strike="noStrike" noProof="0" err="1">
                          <a:latin typeface="Century Gothic"/>
                        </a:rPr>
                        <a:t>élèves</a:t>
                      </a:r>
                      <a:r>
                        <a:rPr lang="en-US" sz="2400" b="0" i="0" u="none" strike="noStrike" noProof="0" dirty="0">
                          <a:latin typeface="Century Gothic"/>
                        </a:rPr>
                        <a:t> de 6e </a:t>
                      </a:r>
                      <a:r>
                        <a:rPr lang="en-US" sz="2400" b="0" i="0" u="none" strike="noStrike" noProof="0" err="1">
                          <a:latin typeface="Century Gothic"/>
                        </a:rPr>
                        <a:t>année</a:t>
                      </a:r>
                      <a:r>
                        <a:rPr lang="en-US" sz="2400" b="0" i="0" u="none" strike="noStrike" noProof="0" dirty="0">
                          <a:latin typeface="Century Gothic"/>
                        </a:rPr>
                        <a:t> </a:t>
                      </a:r>
                      <a:r>
                        <a:rPr lang="en-US" sz="2400" b="0" i="0" u="none" strike="noStrike" noProof="0" err="1">
                          <a:latin typeface="Century Gothic"/>
                        </a:rPr>
                        <a:t>uniquement</a:t>
                      </a:r>
                      <a:r>
                        <a:rPr lang="en-US" sz="2400" b="0" i="0" u="none" strike="noStrike" noProof="0" dirty="0">
                          <a:latin typeface="Century Gothic"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Mme. Nuala Whelan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0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252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3DA0-ACA7-A1C0-1ED3-389F7FF1FD62}"/>
              </a:ext>
            </a:extLst>
          </p:cNvPr>
          <p:cNvSpPr txBox="1"/>
          <p:nvPr/>
        </p:nvSpPr>
        <p:spPr>
          <a:xfrm>
            <a:off x="1092742" y="703635"/>
            <a:ext cx="11100878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4"/>
                </a:solidFill>
                <a:ea typeface="+mn-lt"/>
                <a:cs typeface="+mn-lt"/>
              </a:rPr>
              <a:t>Club de devoirs après </a:t>
            </a:r>
            <a:r>
              <a:rPr lang="en-US" sz="2400" b="1" u="sng" dirty="0" err="1">
                <a:solidFill>
                  <a:schemeClr val="accent4"/>
                </a:solidFill>
                <a:ea typeface="+mn-lt"/>
                <a:cs typeface="+mn-lt"/>
              </a:rPr>
              <a:t>l'école</a:t>
            </a:r>
            <a:endParaRPr lang="en-US" b="1" u="sng" dirty="0">
              <a:solidFill>
                <a:schemeClr val="accent4"/>
              </a:solidFill>
            </a:endParaRPr>
          </a:p>
          <a:p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Vous </a:t>
            </a:r>
            <a:r>
              <a:rPr lang="en-US" sz="2400" err="1">
                <a:ea typeface="+mn-lt"/>
                <a:cs typeface="+mn-lt"/>
              </a:rPr>
              <a:t>pouvez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bénéficier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d'une</a:t>
            </a:r>
            <a:r>
              <a:rPr lang="en-US" sz="2400" dirty="0">
                <a:ea typeface="+mn-lt"/>
                <a:cs typeface="+mn-lt"/>
              </a:rPr>
              <a:t> place dans le club de devoirs après </a:t>
            </a:r>
            <a:r>
              <a:rPr lang="en-US" sz="2400" err="1">
                <a:ea typeface="+mn-lt"/>
                <a:cs typeface="+mn-lt"/>
              </a:rPr>
              <a:t>l'école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avez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besoin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d'aide</a:t>
            </a:r>
            <a:r>
              <a:rPr lang="en-US" sz="2400" dirty="0">
                <a:ea typeface="+mn-lt"/>
                <a:cs typeface="+mn-lt"/>
              </a:rPr>
              <a:t> pour faire </a:t>
            </a:r>
            <a:r>
              <a:rPr lang="en-US" sz="2400" err="1">
                <a:ea typeface="+mn-lt"/>
                <a:cs typeface="+mn-lt"/>
              </a:rPr>
              <a:t>vos</a:t>
            </a:r>
            <a:r>
              <a:rPr lang="en-US" sz="2400" dirty="0">
                <a:ea typeface="+mn-lt"/>
                <a:cs typeface="+mn-lt"/>
              </a:rPr>
              <a:t> devoirs et </a:t>
            </a:r>
            <a:r>
              <a:rPr lang="en-US" sz="2400" err="1">
                <a:ea typeface="+mn-lt"/>
                <a:cs typeface="+mn-lt"/>
              </a:rPr>
              <a:t>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remplissez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certaines</a:t>
            </a:r>
            <a:r>
              <a:rPr lang="en-US" sz="2400" dirty="0">
                <a:ea typeface="+mn-lt"/>
                <a:cs typeface="+mn-lt"/>
              </a:rPr>
              <a:t> conditions. </a:t>
            </a:r>
            <a:endParaRPr lang="en-US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Certaines</a:t>
            </a:r>
            <a:r>
              <a:rPr lang="en-US" sz="2400" dirty="0">
                <a:ea typeface="+mn-lt"/>
                <a:cs typeface="+mn-lt"/>
              </a:rPr>
              <a:t> des </a:t>
            </a:r>
            <a:r>
              <a:rPr lang="en-US" sz="2400" dirty="0" err="1">
                <a:ea typeface="+mn-lt"/>
                <a:cs typeface="+mn-lt"/>
              </a:rPr>
              <a:t>gentilles</a:t>
            </a:r>
            <a:r>
              <a:rPr lang="en-US" sz="2400" dirty="0">
                <a:ea typeface="+mn-lt"/>
                <a:cs typeface="+mn-lt"/>
              </a:rPr>
              <a:t> dames du club de devoirs </a:t>
            </a:r>
            <a:r>
              <a:rPr lang="en-US" sz="2400" dirty="0" err="1">
                <a:ea typeface="+mn-lt"/>
                <a:cs typeface="+mn-lt"/>
              </a:rPr>
              <a:t>aideront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fils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votre</a:t>
            </a:r>
            <a:r>
              <a:rPr lang="en-US" sz="2400" dirty="0">
                <a:ea typeface="+mn-lt"/>
                <a:cs typeface="+mn-lt"/>
              </a:rPr>
              <a:t> fille à faire </a:t>
            </a:r>
            <a:r>
              <a:rPr lang="en-US" sz="2400" dirty="0" err="1">
                <a:ea typeface="+mn-lt"/>
                <a:cs typeface="+mn-lt"/>
              </a:rPr>
              <a:t>ses</a:t>
            </a:r>
            <a:r>
              <a:rPr lang="en-US" sz="2400" dirty="0">
                <a:ea typeface="+mn-lt"/>
                <a:cs typeface="+mn-lt"/>
              </a:rPr>
              <a:t> devoirs et il </a:t>
            </a:r>
            <a:r>
              <a:rPr lang="en-US" sz="2400" dirty="0" err="1">
                <a:ea typeface="+mn-lt"/>
                <a:cs typeface="+mn-lt"/>
              </a:rPr>
              <a:t>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elle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recevra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gratuitement</a:t>
            </a:r>
            <a:r>
              <a:rPr lang="en-US" sz="2400" dirty="0">
                <a:ea typeface="+mn-lt"/>
                <a:cs typeface="+mn-lt"/>
              </a:rPr>
              <a:t> un fruit et </a:t>
            </a:r>
            <a:r>
              <a:rPr lang="en-US" sz="2400" dirty="0" err="1">
                <a:ea typeface="+mn-lt"/>
                <a:cs typeface="+mn-lt"/>
              </a:rPr>
              <a:t>une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boisson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 Le club des devoirs commence à 16h15 et se </a:t>
            </a:r>
            <a:r>
              <a:rPr lang="en-US" sz="2400" dirty="0" err="1">
                <a:ea typeface="+mn-lt"/>
                <a:cs typeface="+mn-lt"/>
              </a:rPr>
              <a:t>termine</a:t>
            </a:r>
            <a:r>
              <a:rPr lang="en-US" sz="2400" dirty="0">
                <a:ea typeface="+mn-lt"/>
                <a:cs typeface="+mn-lt"/>
              </a:rPr>
              <a:t> à 17h30 du </a:t>
            </a:r>
            <a:r>
              <a:rPr lang="en-US" sz="2400" dirty="0" err="1">
                <a:ea typeface="+mn-lt"/>
                <a:cs typeface="+mn-lt"/>
              </a:rPr>
              <a:t>lundi</a:t>
            </a:r>
            <a:r>
              <a:rPr lang="en-US" sz="2400" dirty="0">
                <a:ea typeface="+mn-lt"/>
                <a:cs typeface="+mn-lt"/>
              </a:rPr>
              <a:t> au </a:t>
            </a:r>
            <a:r>
              <a:rPr lang="en-US" sz="2400" dirty="0" err="1">
                <a:ea typeface="+mn-lt"/>
                <a:cs typeface="+mn-lt"/>
              </a:rPr>
              <a:t>jeudi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 Il </a:t>
            </a:r>
            <a:r>
              <a:rPr lang="en-US" sz="2400" err="1">
                <a:ea typeface="+mn-lt"/>
                <a:cs typeface="+mn-lt"/>
              </a:rPr>
              <a:t>est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supervisé</a:t>
            </a:r>
            <a:r>
              <a:rPr lang="en-US" sz="2400" dirty="0">
                <a:ea typeface="+mn-lt"/>
                <a:cs typeface="+mn-lt"/>
              </a:rPr>
              <a:t> par </a:t>
            </a:r>
            <a:r>
              <a:rPr lang="en-US" sz="2400" err="1">
                <a:ea typeface="+mn-lt"/>
                <a:cs typeface="+mn-lt"/>
              </a:rPr>
              <a:t>notre</a:t>
            </a:r>
            <a:r>
              <a:rPr lang="en-US" sz="2400" dirty="0">
                <a:ea typeface="+mn-lt"/>
                <a:cs typeface="+mn-lt"/>
              </a:rPr>
              <a:t> équipe </a:t>
            </a:r>
            <a:r>
              <a:rPr lang="en-US" sz="2400" err="1">
                <a:ea typeface="+mn-lt"/>
                <a:cs typeface="+mn-lt"/>
              </a:rPr>
              <a:t>d'assistants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spécialisés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Si </a:t>
            </a:r>
            <a:r>
              <a:rPr lang="en-US" sz="2400" dirty="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souhaitez</a:t>
            </a:r>
            <a:r>
              <a:rPr lang="en-US" sz="2400" dirty="0">
                <a:ea typeface="+mn-lt"/>
                <a:cs typeface="+mn-lt"/>
              </a:rPr>
              <a:t> que </a:t>
            </a:r>
            <a:r>
              <a:rPr lang="en-US" sz="2400" dirty="0" err="1">
                <a:ea typeface="+mn-lt"/>
                <a:cs typeface="+mn-lt"/>
              </a:rPr>
              <a:t>votre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fils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votre</a:t>
            </a:r>
            <a:r>
              <a:rPr lang="en-US" sz="2400" dirty="0">
                <a:ea typeface="+mn-lt"/>
                <a:cs typeface="+mn-lt"/>
              </a:rPr>
              <a:t> fille </a:t>
            </a:r>
            <a:r>
              <a:rPr lang="en-US" sz="2400" dirty="0" err="1">
                <a:ea typeface="+mn-lt"/>
                <a:cs typeface="+mn-lt"/>
              </a:rPr>
              <a:t>bénéficie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ce</a:t>
            </a:r>
            <a:r>
              <a:rPr lang="en-US" sz="2400" dirty="0">
                <a:ea typeface="+mn-lt"/>
                <a:cs typeface="+mn-lt"/>
              </a:rPr>
              <a:t> service, </a:t>
            </a:r>
            <a:r>
              <a:rPr lang="en-US" sz="2400" dirty="0" err="1">
                <a:ea typeface="+mn-lt"/>
                <a:cs typeface="+mn-lt"/>
              </a:rPr>
              <a:t>veuillez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contacter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l'école</a:t>
            </a:r>
            <a:r>
              <a:rPr lang="en-US" sz="2400" dirty="0">
                <a:ea typeface="+mn-lt"/>
                <a:cs typeface="+mn-lt"/>
              </a:rPr>
              <a:t> au 094 93 81228.</a:t>
            </a:r>
            <a:endParaRPr lang="en-US"/>
          </a:p>
        </p:txBody>
      </p:sp>
      <p:pic>
        <p:nvPicPr>
          <p:cNvPr id="3" name="Picture 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A3C7AA2-CACE-C5E2-0937-466A0A6B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3" r="-358" b="19178"/>
          <a:stretch/>
        </p:blipFill>
        <p:spPr>
          <a:xfrm>
            <a:off x="9915525" y="1013"/>
            <a:ext cx="2275077" cy="15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73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EECBA-459A-565D-B5C3-39183FCF5D02}"/>
              </a:ext>
            </a:extLst>
          </p:cNvPr>
          <p:cNvSpPr txBox="1"/>
          <p:nvPr/>
        </p:nvSpPr>
        <p:spPr>
          <a:xfrm>
            <a:off x="1394269" y="904295"/>
            <a:ext cx="9524998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4"/>
                </a:solidFill>
              </a:rPr>
              <a:t>Choses à faire à l'heure du déjeuner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Jouer au football sur le terrain(différents jours sont attribués à différents groupes d'âge).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centre social est ouvert le jeudi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 salle de repos est ouverte tous les midis.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Les réunions du conseil des élèves ont lieu le lundi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Les réunions de l'équipe d'aumônerie ont lieu le mardi</a:t>
            </a:r>
            <a:r>
              <a:rPr lang="fr-FR" dirty="0"/>
              <a:t>. </a:t>
            </a:r>
            <a:endParaRPr lang="en-US" dirty="0"/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3A8A5D2-4AE0-C761-5DF8-1B1F2B16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0" y="2084439"/>
            <a:ext cx="239815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352" y="538081"/>
            <a:ext cx="10705249" cy="66787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sz="2800" b="1" u="sng" dirty="0">
              <a:solidFill>
                <a:schemeClr val="accent4"/>
              </a:solidFill>
            </a:endParaRPr>
          </a:p>
          <a:p>
            <a:pPr algn="ctr"/>
            <a:endParaRPr lang="en-IE" sz="2800" b="1" u="sng" dirty="0">
              <a:solidFill>
                <a:schemeClr val="accent4"/>
              </a:solidFill>
              <a:ea typeface="+mn-lt"/>
              <a:cs typeface="+mn-lt"/>
            </a:endParaRPr>
          </a:p>
          <a:p>
            <a:pPr algn="ctr"/>
            <a:endParaRPr lang="en-IE" sz="2800" b="1" u="sng">
              <a:solidFill>
                <a:srgbClr val="728653"/>
              </a:solidFill>
              <a:ea typeface="+mn-lt"/>
              <a:cs typeface="+mn-lt"/>
            </a:endParaRPr>
          </a:p>
          <a:p>
            <a:endParaRPr lang="en-IE" sz="2800" dirty="0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2C16BD-2AC4-15F0-A7C8-60B359102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31259"/>
              </p:ext>
            </p:extLst>
          </p:nvPr>
        </p:nvGraphicFramePr>
        <p:xfrm>
          <a:off x="1794387" y="647290"/>
          <a:ext cx="5629459" cy="611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387">
                  <a:extLst>
                    <a:ext uri="{9D8B030D-6E8A-4147-A177-3AD203B41FA5}">
                      <a16:colId xmlns:a16="http://schemas.microsoft.com/office/drawing/2014/main" val="2559749369"/>
                    </a:ext>
                  </a:extLst>
                </a:gridCol>
                <a:gridCol w="3073072">
                  <a:extLst>
                    <a:ext uri="{9D8B030D-6E8A-4147-A177-3AD203B41FA5}">
                      <a16:colId xmlns:a16="http://schemas.microsoft.com/office/drawing/2014/main" val="1794225497"/>
                    </a:ext>
                  </a:extLst>
                </a:gridCol>
              </a:tblGrid>
              <a:tr h="572109">
                <a:tc>
                  <a:txBody>
                    <a:bodyPr/>
                    <a:lstStyle/>
                    <a:p>
                      <a:r>
                        <a:rPr lang="en-US" dirty="0" err="1"/>
                        <a:t>horaires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08222"/>
                  </a:ext>
                </a:extLst>
              </a:tr>
              <a:tr h="733474">
                <a:tc>
                  <a:txBody>
                    <a:bodyPr/>
                    <a:lstStyle/>
                    <a:p>
                      <a:r>
                        <a:rPr lang="en-US" sz="2000" b="0" dirty="0"/>
                        <a:t>9h-10h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Cours</a:t>
                      </a:r>
                      <a:r>
                        <a:rPr lang="en-US" sz="2000" b="0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78858"/>
                  </a:ext>
                </a:extLst>
              </a:tr>
              <a:tr h="733474">
                <a:tc>
                  <a:txBody>
                    <a:bodyPr/>
                    <a:lstStyle/>
                    <a:p>
                      <a:r>
                        <a:rPr lang="en-US" sz="2000" b="0" dirty="0"/>
                        <a:t>10h- 11h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Cours</a:t>
                      </a:r>
                      <a:r>
                        <a:rPr lang="en-US" sz="2000" b="0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73890"/>
                  </a:ext>
                </a:extLst>
              </a:tr>
              <a:tr h="733474">
                <a:tc>
                  <a:txBody>
                    <a:bodyPr/>
                    <a:lstStyle/>
                    <a:p>
                      <a:r>
                        <a:rPr lang="en-US" sz="2000" b="0" dirty="0"/>
                        <a:t>11h-11h20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6996"/>
                  </a:ext>
                </a:extLst>
              </a:tr>
              <a:tr h="733474">
                <a:tc>
                  <a:txBody>
                    <a:bodyPr/>
                    <a:lstStyle/>
                    <a:p>
                      <a:r>
                        <a:rPr lang="en-US" sz="2000" b="0" dirty="0"/>
                        <a:t>11h20 – 12h20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Cours</a:t>
                      </a:r>
                      <a:r>
                        <a:rPr lang="en-US" sz="2000" b="0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557478"/>
                  </a:ext>
                </a:extLst>
              </a:tr>
              <a:tr h="733474">
                <a:tc>
                  <a:txBody>
                    <a:bodyPr/>
                    <a:lstStyle/>
                    <a:p>
                      <a:r>
                        <a:rPr lang="en-US" sz="2000" b="0" dirty="0"/>
                        <a:t>12h20 – 13h20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Cours</a:t>
                      </a:r>
                      <a:r>
                        <a:rPr lang="en-US" sz="2000" b="0" dirty="0"/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2109"/>
                  </a:ext>
                </a:extLst>
              </a:tr>
              <a:tr h="572109">
                <a:tc>
                  <a:txBody>
                    <a:bodyPr/>
                    <a:lstStyle/>
                    <a:p>
                      <a:r>
                        <a:rPr lang="en-US" sz="2000" b="0" dirty="0"/>
                        <a:t>13h20-14h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Pause </a:t>
                      </a:r>
                      <a:r>
                        <a:rPr lang="en-US" sz="2000" b="0" dirty="0" err="1"/>
                        <a:t>repas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70594"/>
                  </a:ext>
                </a:extLst>
              </a:tr>
              <a:tr h="733474">
                <a:tc>
                  <a:txBody>
                    <a:bodyPr/>
                    <a:lstStyle/>
                    <a:p>
                      <a:r>
                        <a:rPr lang="en-US" sz="2000" b="0" dirty="0"/>
                        <a:t>14h -15h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Cours</a:t>
                      </a:r>
                      <a:r>
                        <a:rPr lang="en-US" sz="2000" b="0" dirty="0"/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156225"/>
                  </a:ext>
                </a:extLst>
              </a:tr>
              <a:tr h="5721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/>
                        <a:t>15h-16h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 err="1"/>
                        <a:t>Cours</a:t>
                      </a:r>
                      <a:r>
                        <a:rPr lang="en-US" sz="2000" b="0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108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C36733-8541-4285-CE29-1F02DA07FE94}"/>
              </a:ext>
            </a:extLst>
          </p:cNvPr>
          <p:cNvSpPr txBox="1"/>
          <p:nvPr/>
        </p:nvSpPr>
        <p:spPr>
          <a:xfrm>
            <a:off x="7947741" y="1442064"/>
            <a:ext cx="3342967" cy="43589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AF4C1-E2DE-2702-3D12-E94C125B9876}"/>
              </a:ext>
            </a:extLst>
          </p:cNvPr>
          <p:cNvSpPr txBox="1"/>
          <p:nvPr/>
        </p:nvSpPr>
        <p:spPr>
          <a:xfrm>
            <a:off x="7645401" y="1056969"/>
            <a:ext cx="386806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Journée</a:t>
            </a:r>
            <a:r>
              <a:rPr lang="en-US" sz="2800" b="1" u="sng" dirty="0">
                <a:solidFill>
                  <a:schemeClr val="accent4"/>
                </a:solidFill>
              </a:rPr>
              <a:t> de </a:t>
            </a:r>
            <a:r>
              <a:rPr lang="en-US" sz="2800" b="1" u="sng" dirty="0" err="1">
                <a:solidFill>
                  <a:schemeClr val="accent4"/>
                </a:solidFill>
              </a:rPr>
              <a:t>cours</a:t>
            </a:r>
            <a:endParaRPr lang="en-US" sz="2800" b="1" u="sng" dirty="0">
              <a:solidFill>
                <a:schemeClr val="accent4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/>
              <a:t>Ci-</a:t>
            </a:r>
            <a:r>
              <a:rPr lang="en-US" sz="2400" dirty="0" err="1"/>
              <a:t>contre</a:t>
            </a:r>
            <a:r>
              <a:rPr lang="en-US" sz="2400" dirty="0"/>
              <a:t> les </a:t>
            </a:r>
            <a:r>
              <a:rPr lang="en-US" sz="2400" dirty="0" err="1"/>
              <a:t>horaires</a:t>
            </a:r>
            <a:r>
              <a:rPr lang="en-US" sz="2400" dirty="0"/>
              <a:t> du </a:t>
            </a:r>
            <a:r>
              <a:rPr lang="en-US" sz="2400" dirty="0" err="1"/>
              <a:t>lundi</a:t>
            </a:r>
            <a:r>
              <a:rPr lang="en-US" sz="2400" dirty="0"/>
              <a:t> au </a:t>
            </a:r>
            <a:r>
              <a:rPr lang="en-US" sz="2400" dirty="0" err="1"/>
              <a:t>jeudi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L’école</a:t>
            </a:r>
            <a:r>
              <a:rPr lang="en-US" sz="2400" dirty="0"/>
              <a:t> se </a:t>
            </a:r>
            <a:r>
              <a:rPr lang="en-US" sz="2400" dirty="0" err="1"/>
              <a:t>termine</a:t>
            </a:r>
            <a:r>
              <a:rPr lang="en-US" sz="2400" dirty="0"/>
              <a:t> à 13h20 </a:t>
            </a:r>
            <a:r>
              <a:rPr lang="en-US" sz="2400" dirty="0" err="1"/>
              <a:t>tous</a:t>
            </a:r>
            <a:r>
              <a:rPr lang="en-US" sz="2400" dirty="0"/>
              <a:t> les </a:t>
            </a:r>
            <a:r>
              <a:rPr lang="en-US" sz="2400" dirty="0" err="1"/>
              <a:t>vendredis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906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1DAB61-E393-F9FF-D2BE-41FCCD16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23" y="2821590"/>
            <a:ext cx="2276168" cy="2980668"/>
          </a:xfrm>
          <a:prstGeom prst="rect">
            <a:avLst/>
          </a:prstGeom>
        </p:spPr>
      </p:pic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0BA9507-5B5F-74A2-A433-67F9B0C4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8" t="-557" r="13646" b="12160"/>
          <a:stretch/>
        </p:blipFill>
        <p:spPr>
          <a:xfrm>
            <a:off x="5594281" y="2815405"/>
            <a:ext cx="1976090" cy="2993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BE267-6328-ADDF-6FD2-ECB86B8FA3F5}"/>
              </a:ext>
            </a:extLst>
          </p:cNvPr>
          <p:cNvSpPr txBox="1"/>
          <p:nvPr/>
        </p:nvSpPr>
        <p:spPr>
          <a:xfrm>
            <a:off x="1660864" y="720961"/>
            <a:ext cx="942062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Sport</a:t>
            </a:r>
            <a:endParaRPr lang="en-US" dirty="0"/>
          </a:p>
          <a:p>
            <a:r>
              <a:rPr lang="fr-FR" sz="2800" dirty="0"/>
              <a:t>Il existe de nombreuses opportunités sportives à St.Louis, les éleves peuvent rejoindre l'une des équipes suivantes au niveau junior ou senior.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Football gaelique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Football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Volley-ball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Basket-ball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Badminton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Rugby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631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37" y="815926"/>
            <a:ext cx="10522977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4"/>
                </a:solidFill>
              </a:rPr>
              <a:t>Problèmes médicaux</a:t>
            </a:r>
          </a:p>
          <a:p>
            <a:endParaRPr lang="fr-FR" dirty="0"/>
          </a:p>
          <a:p>
            <a:r>
              <a:rPr lang="fr-FR" sz="2400" dirty="0"/>
              <a:t>Si vous avez des problèmes médicaux, veuillez nous en informer immédiatement en téléphonant au 094 93 81228.</a:t>
            </a:r>
          </a:p>
          <a:p>
            <a:endParaRPr lang="fr-FR" sz="2400" dirty="0"/>
          </a:p>
          <a:p>
            <a:r>
              <a:rPr lang="fr-FR" sz="2400" dirty="0"/>
              <a:t>Une lettre de votre médecin sera nécessaire, détaillant la condition médicale et les médicaments prescrits.</a:t>
            </a:r>
          </a:p>
          <a:p>
            <a:endParaRPr lang="fr-FR" sz="2400" dirty="0"/>
          </a:p>
          <a:p>
            <a:r>
              <a:rPr lang="fr-FR" sz="2400" dirty="0"/>
              <a:t>Un formulaire médical devra également être rempli, via l'application de l'école.</a:t>
            </a:r>
            <a:endParaRPr lang="en-IE" sz="2400" dirty="0"/>
          </a:p>
          <a:p>
            <a:pPr algn="ctr"/>
            <a:endParaRPr lang="en-IE" sz="3200" dirty="0"/>
          </a:p>
          <a:p>
            <a:pPr algn="ctr"/>
            <a:endParaRPr lang="en-IE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86C9A97-5275-247C-E940-34F79919D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" t="5991" r="-248" b="13825"/>
          <a:stretch/>
        </p:blipFill>
        <p:spPr>
          <a:xfrm>
            <a:off x="8514121" y="4504403"/>
            <a:ext cx="2476503" cy="21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41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67D8CAF8-98EC-6364-78D0-44B8150FC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920049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648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BD725A-ED26-7BF3-1DC3-4354D5636365}"/>
              </a:ext>
            </a:extLst>
          </p:cNvPr>
          <p:cNvSpPr txBox="1"/>
          <p:nvPr/>
        </p:nvSpPr>
        <p:spPr>
          <a:xfrm>
            <a:off x="1111317" y="595312"/>
            <a:ext cx="1027105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4"/>
                </a:solidFill>
              </a:rPr>
              <a:t>Protection de l'enfance</a:t>
            </a:r>
          </a:p>
          <a:p>
            <a:endParaRPr lang="fr-FR" sz="2400" dirty="0"/>
          </a:p>
          <a:p>
            <a:r>
              <a:rPr lang="fr-FR" sz="2200" dirty="0"/>
              <a:t>Si vous êtes victime d'une forme quelconque d'abus ou de préjudice, veuillez le signaler immédiatement à l'une des personnes suivantes ;</a:t>
            </a:r>
          </a:p>
          <a:p>
            <a:endParaRPr lang="fr-FR" sz="2200" dirty="0"/>
          </a:p>
          <a:p>
            <a:r>
              <a:rPr lang="fr-FR" sz="2200" dirty="0"/>
              <a:t>Personne de liaison désignée (DLP) - Mme Regina Anderson</a:t>
            </a:r>
          </a:p>
          <a:p>
            <a:endParaRPr lang="fr-FR" sz="2200" dirty="0"/>
          </a:p>
          <a:p>
            <a:r>
              <a:rPr lang="fr-FR" sz="2200" dirty="0"/>
              <a:t>Personne de liaison désignée adjointe (PRD) - M. Grahame Cleary</a:t>
            </a:r>
          </a:p>
          <a:p>
            <a:endParaRPr lang="fr-FR" sz="2200" dirty="0"/>
          </a:p>
          <a:p>
            <a:r>
              <a:rPr lang="fr-FR" sz="2200" dirty="0"/>
              <a:t>Aumônier - Mme Trish O'Brien</a:t>
            </a:r>
          </a:p>
          <a:p>
            <a:endParaRPr lang="fr-FR" sz="2200" dirty="0"/>
          </a:p>
          <a:p>
            <a:r>
              <a:rPr lang="fr-FR" sz="2200" dirty="0"/>
              <a:t>Conseillère d'orientation - Mme Walburg Ruane. </a:t>
            </a:r>
          </a:p>
          <a:p>
            <a:endParaRPr lang="fr-FR" sz="2200" dirty="0"/>
          </a:p>
          <a:p>
            <a:r>
              <a:rPr lang="fr-FR" sz="2200" dirty="0"/>
              <a:t>Conseillère d'orientation - Mme Tracey Kenny. </a:t>
            </a:r>
          </a:p>
          <a:p>
            <a:endParaRPr lang="fr-FR" sz="2200" dirty="0"/>
          </a:p>
          <a:p>
            <a:r>
              <a:rPr lang="fr-FR" sz="2200" dirty="0"/>
              <a:t>Tout membre du personnel.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9640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86" y="1132449"/>
            <a:ext cx="9455357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800" b="1" u="sng" dirty="0">
                <a:solidFill>
                  <a:schemeClr val="accent5">
                    <a:lumMod val="75000"/>
                  </a:schemeClr>
                </a:solidFill>
              </a:rPr>
              <a:t>Mobile Phones</a:t>
            </a:r>
          </a:p>
          <a:p>
            <a:endParaRPr lang="en-IE" sz="2800" b="1" u="sng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IE" sz="2800" dirty="0">
                <a:ea typeface="+mn-lt"/>
                <a:cs typeface="+mn-lt"/>
              </a:rPr>
              <a:t>Must be turned off and out of sight at all times, otherwise they are confiscated until Friday after school.</a:t>
            </a:r>
            <a:endParaRPr lang="en-IE" sz="2800" dirty="0"/>
          </a:p>
          <a:p>
            <a:endParaRPr lang="en-IE" sz="2800" dirty="0">
              <a:ea typeface="+mn-lt"/>
              <a:cs typeface="+mn-lt"/>
            </a:endParaRPr>
          </a:p>
          <a:p>
            <a:r>
              <a:rPr lang="en-IE" sz="2800" dirty="0">
                <a:ea typeface="+mn-lt"/>
                <a:cs typeface="+mn-lt"/>
              </a:rPr>
              <a:t>Please see out mobile phone policy for more details.</a:t>
            </a:r>
            <a:endParaRPr lang="en-IE" dirty="0">
              <a:ea typeface="+mn-lt"/>
              <a:cs typeface="+mn-lt"/>
            </a:endParaRPr>
          </a:p>
          <a:p>
            <a:r>
              <a:rPr lang="en-IE" sz="2800" dirty="0">
                <a:solidFill>
                  <a:schemeClr val="accent4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www.stlouiscs.com</a:t>
            </a:r>
            <a:endParaRPr lang="en-IE">
              <a:solidFill>
                <a:schemeClr val="accent4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IE" sz="2400" dirty="0"/>
              <a:t>Our School</a:t>
            </a:r>
          </a:p>
          <a:p>
            <a:pPr marL="342900" indent="-342900">
              <a:buFont typeface="Arial"/>
              <a:buChar char="•"/>
            </a:pPr>
            <a:r>
              <a:rPr lang="en-IE" sz="2400" dirty="0">
                <a:solidFill>
                  <a:srgbClr val="000000"/>
                </a:solidFill>
              </a:rPr>
              <a:t>Policies. </a:t>
            </a:r>
          </a:p>
          <a:p>
            <a:endParaRPr lang="en-IE" sz="2800" b="1" u="sng">
              <a:solidFill>
                <a:srgbClr val="6D7F39"/>
              </a:solidFill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2417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51360-2EF6-3AA6-DF4A-5F0482650586}"/>
              </a:ext>
            </a:extLst>
          </p:cNvPr>
          <p:cNvSpPr txBox="1"/>
          <p:nvPr/>
        </p:nvSpPr>
        <p:spPr>
          <a:xfrm>
            <a:off x="1173805" y="727954"/>
            <a:ext cx="10492900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Reseaux </a:t>
            </a:r>
            <a:r>
              <a:rPr lang="en-US" sz="2800" b="1" u="sng" dirty="0" err="1">
                <a:solidFill>
                  <a:schemeClr val="accent4"/>
                </a:solidFill>
              </a:rPr>
              <a:t>sociaux</a:t>
            </a:r>
            <a:endParaRPr lang="en-US" dirty="0" err="1">
              <a:solidFill>
                <a:schemeClr val="accent4"/>
              </a:solidFill>
            </a:endParaRPr>
          </a:p>
          <a:p>
            <a:pPr algn="ctr"/>
            <a:endParaRPr lang="en-US" sz="2800" b="1" u="sng" dirty="0">
              <a:solidFill>
                <a:schemeClr val="accent4"/>
              </a:solidFill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Nous </a:t>
            </a:r>
            <a:r>
              <a:rPr lang="en-US" sz="2400" dirty="0" err="1">
                <a:ea typeface="+mn-lt"/>
                <a:cs typeface="+mn-lt"/>
              </a:rPr>
              <a:t>avons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une</a:t>
            </a:r>
            <a:r>
              <a:rPr lang="en-US" sz="2400" dirty="0">
                <a:ea typeface="+mn-lt"/>
                <a:cs typeface="+mn-lt"/>
              </a:rPr>
              <a:t> page Facebook, Twitter et Instagram, </a:t>
            </a:r>
            <a:r>
              <a:rPr lang="en-US" sz="2400" dirty="0" err="1">
                <a:ea typeface="+mn-lt"/>
                <a:cs typeface="+mn-lt"/>
              </a:rPr>
              <a:t>n'hésitez</a:t>
            </a:r>
            <a:r>
              <a:rPr lang="en-US" sz="2400" dirty="0">
                <a:ea typeface="+mn-lt"/>
                <a:cs typeface="+mn-lt"/>
              </a:rPr>
              <a:t> pas à nous </a:t>
            </a:r>
            <a:r>
              <a:rPr lang="en-US" sz="2400" dirty="0" err="1">
                <a:ea typeface="+mn-lt"/>
                <a:cs typeface="+mn-lt"/>
              </a:rPr>
              <a:t>suivre</a:t>
            </a:r>
            <a:r>
              <a:rPr lang="en-US" sz="2400" dirty="0">
                <a:ea typeface="+mn-lt"/>
                <a:cs typeface="+mn-lt"/>
              </a:rPr>
              <a:t> sur les </a:t>
            </a:r>
            <a:r>
              <a:rPr lang="en-US" sz="2400" dirty="0" err="1">
                <a:ea typeface="+mn-lt"/>
                <a:cs typeface="+mn-lt"/>
              </a:rPr>
              <a:t>différentes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plateformes</a:t>
            </a:r>
            <a:r>
              <a:rPr lang="en-US" sz="2400" dirty="0">
                <a:ea typeface="+mn-lt"/>
                <a:cs typeface="+mn-lt"/>
              </a:rPr>
              <a:t> de reseaux </a:t>
            </a:r>
            <a:r>
              <a:rPr lang="en-US" sz="2400" dirty="0" err="1">
                <a:ea typeface="+mn-lt"/>
                <a:cs typeface="+mn-lt"/>
              </a:rPr>
              <a:t>sociaux</a:t>
            </a:r>
            <a:r>
              <a:rPr lang="en-US" sz="2400" dirty="0">
                <a:ea typeface="+mn-lt"/>
                <a:cs typeface="+mn-lt"/>
              </a:rPr>
              <a:t> pour </a:t>
            </a:r>
            <a:r>
              <a:rPr lang="en-US" sz="2400" dirty="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tenir</a:t>
            </a:r>
            <a:r>
              <a:rPr lang="en-US" sz="2400" dirty="0">
                <a:ea typeface="+mn-lt"/>
                <a:cs typeface="+mn-lt"/>
              </a:rPr>
              <a:t> au courant de </a:t>
            </a:r>
            <a:r>
              <a:rPr lang="en-US" sz="2400" dirty="0" err="1">
                <a:ea typeface="+mn-lt"/>
                <a:cs typeface="+mn-lt"/>
              </a:rPr>
              <a:t>toutes</a:t>
            </a:r>
            <a:r>
              <a:rPr lang="en-US" sz="2400" dirty="0">
                <a:ea typeface="+mn-lt"/>
                <a:cs typeface="+mn-lt"/>
              </a:rPr>
              <a:t> les </a:t>
            </a:r>
            <a:r>
              <a:rPr lang="en-US" sz="2400" dirty="0" err="1">
                <a:ea typeface="+mn-lt"/>
                <a:cs typeface="+mn-lt"/>
              </a:rPr>
              <a:t>dernières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nouvelles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Veuillez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trouver</a:t>
            </a:r>
            <a:r>
              <a:rPr lang="en-US" sz="2400" dirty="0">
                <a:ea typeface="+mn-lt"/>
                <a:cs typeface="+mn-lt"/>
              </a:rPr>
              <a:t> les liens ci-dessous.</a:t>
            </a:r>
            <a:endParaRPr lang="en-US"/>
          </a:p>
          <a:p>
            <a:endParaRPr lang="en-US" sz="2400" dirty="0"/>
          </a:p>
          <a:p>
            <a:r>
              <a:rPr lang="en-US" sz="2400" dirty="0"/>
              <a:t>Facebook: St. Louis CS   </a:t>
            </a:r>
          </a:p>
          <a:p>
            <a:endParaRPr lang="en-US" sz="2400" dirty="0"/>
          </a:p>
          <a:p>
            <a:r>
              <a:rPr lang="en-US" sz="2400" dirty="0"/>
              <a:t>Instagram: </a:t>
            </a:r>
            <a:r>
              <a:rPr lang="en-US" sz="2400" dirty="0" err="1"/>
              <a:t>stlouiscs_mayo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Twitter: </a:t>
            </a:r>
            <a:r>
              <a:rPr lang="en-US" sz="2400" dirty="0" err="1"/>
              <a:t>StLouisCS_Mayo</a:t>
            </a:r>
          </a:p>
        </p:txBody>
      </p:sp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B8BEB687-7187-8134-EAE8-364EDAAC5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142" y="2834148"/>
            <a:ext cx="1504336" cy="1504336"/>
          </a:xfrm>
          <a:prstGeom prst="rect">
            <a:avLst/>
          </a:prstGeom>
        </p:spPr>
      </p:pic>
      <p:pic>
        <p:nvPicPr>
          <p:cNvPr id="4" name="Picture 4" descr="A picture containing ax, vector graphics, tool&#10;&#10;Description automatically generated">
            <a:extLst>
              <a:ext uri="{FF2B5EF4-FFF2-40B4-BE49-F238E27FC236}">
                <a16:creationId xmlns:a16="http://schemas.microsoft.com/office/drawing/2014/main" id="{D762B151-1425-D8E8-858A-C6CA31C1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59" y="5063723"/>
            <a:ext cx="1455175" cy="1194399"/>
          </a:xfrm>
          <a:prstGeom prst="rect">
            <a:avLst/>
          </a:prstGeom>
        </p:spPr>
      </p:pic>
      <p:pic>
        <p:nvPicPr>
          <p:cNvPr id="5" name="Picture 5" descr="Logo, icon&#10;&#10;Description automatically generated">
            <a:extLst>
              <a:ext uri="{FF2B5EF4-FFF2-40B4-BE49-F238E27FC236}">
                <a16:creationId xmlns:a16="http://schemas.microsoft.com/office/drawing/2014/main" id="{886A93CA-D544-B4C0-0F5F-5D4423131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516" y="3630561"/>
            <a:ext cx="1317523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4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CF83B4-92B5-6AD7-20B7-AD9771D4DD51}"/>
              </a:ext>
            </a:extLst>
          </p:cNvPr>
          <p:cNvSpPr txBox="1"/>
          <p:nvPr/>
        </p:nvSpPr>
        <p:spPr>
          <a:xfrm>
            <a:off x="3071812" y="904875"/>
            <a:ext cx="547687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Parking de </a:t>
            </a:r>
            <a:r>
              <a:rPr lang="en-US" sz="2800" b="1" u="sng" dirty="0" err="1">
                <a:solidFill>
                  <a:schemeClr val="accent4"/>
                </a:solidFill>
              </a:rPr>
              <a:t>l'ecole</a:t>
            </a:r>
          </a:p>
          <a:p>
            <a:pPr algn="ctr"/>
            <a:endParaRPr lang="en-US" sz="2800" b="1" u="sng" dirty="0">
              <a:solidFill>
                <a:schemeClr val="accent4"/>
              </a:solidFill>
            </a:endParaRPr>
          </a:p>
          <a:p>
            <a:pPr algn="ctr"/>
            <a:endParaRPr lang="en-US" sz="2800" b="1" u="sng" dirty="0">
              <a:solidFill>
                <a:schemeClr val="accent4"/>
              </a:solidFill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E8637A-3276-D54E-6B2B-A2E9B2B92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" b="9333"/>
          <a:stretch/>
        </p:blipFill>
        <p:spPr>
          <a:xfrm>
            <a:off x="3322676" y="4618095"/>
            <a:ext cx="4583361" cy="1652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D0A65-F3A7-6E96-F458-622B407D9315}"/>
              </a:ext>
            </a:extLst>
          </p:cNvPr>
          <p:cNvSpPr txBox="1"/>
          <p:nvPr/>
        </p:nvSpPr>
        <p:spPr>
          <a:xfrm>
            <a:off x="1500187" y="1571624"/>
            <a:ext cx="88344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Le </a:t>
            </a:r>
            <a:r>
              <a:rPr lang="en-US" sz="2400" err="1">
                <a:ea typeface="+mn-lt"/>
                <a:cs typeface="+mn-lt"/>
              </a:rPr>
              <a:t>stationnement</a:t>
            </a:r>
            <a:r>
              <a:rPr lang="en-US" sz="2400" dirty="0">
                <a:ea typeface="+mn-lt"/>
                <a:cs typeface="+mn-lt"/>
              </a:rPr>
              <a:t> dans </a:t>
            </a:r>
            <a:r>
              <a:rPr lang="en-US" sz="2400" err="1">
                <a:ea typeface="+mn-lt"/>
                <a:cs typeface="+mn-lt"/>
              </a:rPr>
              <a:t>l'enceinte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err="1">
                <a:ea typeface="+mn-lt"/>
                <a:cs typeface="+mn-lt"/>
              </a:rPr>
              <a:t>l'école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est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réservé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>
                <a:ea typeface="+mn-lt"/>
                <a:cs typeface="+mn-lt"/>
              </a:rPr>
              <a:t>au personnel.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 Si un </a:t>
            </a:r>
            <a:r>
              <a:rPr lang="en-US" sz="2400" dirty="0" err="1">
                <a:ea typeface="+mn-lt"/>
                <a:cs typeface="+mn-lt"/>
              </a:rPr>
              <a:t>élève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est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handicapé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veuillez</a:t>
            </a:r>
            <a:r>
              <a:rPr lang="en-US" sz="2400" dirty="0">
                <a:ea typeface="+mn-lt"/>
                <a:cs typeface="+mn-lt"/>
              </a:rPr>
              <a:t> nous </a:t>
            </a:r>
            <a:r>
              <a:rPr lang="en-US" sz="2400" dirty="0" err="1">
                <a:ea typeface="+mn-lt"/>
                <a:cs typeface="+mn-lt"/>
              </a:rPr>
              <a:t>contacter</a:t>
            </a:r>
            <a:r>
              <a:rPr lang="en-US" sz="2400" dirty="0">
                <a:ea typeface="+mn-lt"/>
                <a:cs typeface="+mn-lt"/>
              </a:rPr>
              <a:t> et nous </a:t>
            </a:r>
            <a:r>
              <a:rPr lang="en-US" sz="2400" dirty="0" err="1">
                <a:ea typeface="+mn-lt"/>
                <a:cs typeface="+mn-lt"/>
              </a:rPr>
              <a:t>ferons</a:t>
            </a:r>
            <a:r>
              <a:rPr lang="en-US" sz="2400" dirty="0">
                <a:ea typeface="+mn-lt"/>
                <a:cs typeface="+mn-lt"/>
              </a:rPr>
              <a:t> le </a:t>
            </a:r>
            <a:r>
              <a:rPr lang="en-US" sz="2400" dirty="0" err="1">
                <a:ea typeface="+mn-lt"/>
                <a:cs typeface="+mn-lt"/>
              </a:rPr>
              <a:t>nécessaire</a:t>
            </a:r>
            <a:r>
              <a:rPr lang="en-US" sz="2400" dirty="0">
                <a:ea typeface="+mn-lt"/>
                <a:cs typeface="+mn-lt"/>
              </a:rPr>
              <a:t> pour que les parents </a:t>
            </a:r>
            <a:r>
              <a:rPr lang="en-US" sz="2400" dirty="0" err="1">
                <a:ea typeface="+mn-lt"/>
                <a:cs typeface="+mn-lt"/>
              </a:rPr>
              <a:t>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tuteurs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aient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accès</a:t>
            </a:r>
            <a:r>
              <a:rPr lang="en-US" sz="2400" dirty="0">
                <a:ea typeface="+mn-lt"/>
                <a:cs typeface="+mn-lt"/>
              </a:rPr>
              <a:t> à </a:t>
            </a:r>
            <a:r>
              <a:rPr lang="en-US" sz="2400" dirty="0" err="1">
                <a:ea typeface="+mn-lt"/>
                <a:cs typeface="+mn-lt"/>
              </a:rPr>
              <a:t>une</a:t>
            </a:r>
            <a:r>
              <a:rPr lang="en-US" sz="2400" dirty="0">
                <a:ea typeface="+mn-lt"/>
                <a:cs typeface="+mn-lt"/>
              </a:rPr>
              <a:t> place de parking </a:t>
            </a:r>
            <a:r>
              <a:rPr lang="en-US" sz="2400" dirty="0" err="1">
                <a:ea typeface="+mn-lt"/>
                <a:cs typeface="+mn-lt"/>
              </a:rPr>
              <a:t>réservée</a:t>
            </a:r>
            <a:r>
              <a:rPr lang="en-US" sz="2400" dirty="0">
                <a:ea typeface="+mn-lt"/>
                <a:cs typeface="+mn-lt"/>
              </a:rPr>
              <a:t> aux </a:t>
            </a:r>
            <a:r>
              <a:rPr lang="en-US" sz="2400" dirty="0" err="1">
                <a:ea typeface="+mn-lt"/>
                <a:cs typeface="+mn-lt"/>
              </a:rPr>
              <a:t>personnes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handicapées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522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8F241A-4263-735E-3F8B-404F91579A98}"/>
              </a:ext>
            </a:extLst>
          </p:cNvPr>
          <p:cNvSpPr txBox="1"/>
          <p:nvPr/>
        </p:nvSpPr>
        <p:spPr>
          <a:xfrm>
            <a:off x="975753" y="350692"/>
            <a:ext cx="10243929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err="1">
                <a:solidFill>
                  <a:schemeClr val="accent4"/>
                </a:solidFill>
                <a:ea typeface="+mn-lt"/>
                <a:cs typeface="+mn-lt"/>
              </a:rPr>
              <a:t>Procédures</a:t>
            </a:r>
            <a:r>
              <a:rPr lang="en-US" sz="2400" b="1" u="sng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400" b="1" u="sng" err="1">
                <a:solidFill>
                  <a:schemeClr val="accent4"/>
                </a:solidFill>
                <a:ea typeface="+mn-lt"/>
                <a:cs typeface="+mn-lt"/>
              </a:rPr>
              <a:t>d'évacuation</a:t>
            </a:r>
            <a:r>
              <a:rPr lang="en-US" sz="2400" b="1" u="sng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400" b="1" u="sng" err="1">
                <a:solidFill>
                  <a:schemeClr val="accent4"/>
                </a:solidFill>
                <a:ea typeface="+mn-lt"/>
                <a:cs typeface="+mn-lt"/>
              </a:rPr>
              <a:t>d'urgence</a:t>
            </a:r>
            <a:r>
              <a:rPr lang="en-US" sz="2400" b="1" u="sng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endParaRPr lang="en-US" b="1" u="sng">
              <a:solidFill>
                <a:schemeClr val="accent4"/>
              </a:solidFill>
              <a:ea typeface="+mn-lt"/>
              <a:cs typeface="+mn-lt"/>
            </a:endParaRPr>
          </a:p>
          <a:p>
            <a:pPr algn="ctr"/>
            <a:endParaRPr lang="en-US" sz="2400" b="1" u="sng" dirty="0">
              <a:solidFill>
                <a:schemeClr val="accent4"/>
              </a:solidFill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Les instructions </a:t>
            </a:r>
            <a:r>
              <a:rPr lang="en-US" sz="2400" err="1">
                <a:ea typeface="+mn-lt"/>
                <a:cs typeface="+mn-lt"/>
              </a:rPr>
              <a:t>suivantes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doivent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être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respectées</a:t>
            </a:r>
            <a:r>
              <a:rPr lang="en-US" sz="2400" dirty="0">
                <a:ea typeface="+mn-lt"/>
                <a:cs typeface="+mn-lt"/>
              </a:rPr>
              <a:t> par </a:t>
            </a:r>
            <a:r>
              <a:rPr lang="en-US" sz="2400" err="1">
                <a:ea typeface="+mn-lt"/>
                <a:cs typeface="+mn-lt"/>
              </a:rPr>
              <a:t>tous</a:t>
            </a:r>
            <a:r>
              <a:rPr lang="en-US" sz="2400" dirty="0">
                <a:ea typeface="+mn-lt"/>
                <a:cs typeface="+mn-lt"/>
              </a:rPr>
              <a:t> les </a:t>
            </a:r>
            <a:r>
              <a:rPr lang="en-US" sz="2400" err="1">
                <a:ea typeface="+mn-lt"/>
                <a:cs typeface="+mn-lt"/>
              </a:rPr>
              <a:t>élèves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cas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d'évacuation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d'urgence</a:t>
            </a:r>
            <a:r>
              <a:rPr lang="en-US" sz="2400" dirty="0">
                <a:ea typeface="+mn-lt"/>
                <a:cs typeface="+mn-lt"/>
              </a:rPr>
              <a:t> des </a:t>
            </a:r>
            <a:r>
              <a:rPr lang="en-US" sz="2400" err="1">
                <a:ea typeface="+mn-lt"/>
                <a:cs typeface="+mn-lt"/>
              </a:rPr>
              <a:t>bâtiments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err="1">
                <a:ea typeface="+mn-lt"/>
                <a:cs typeface="+mn-lt"/>
              </a:rPr>
              <a:t>l'école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r>
              <a:rPr lang="en-US" sz="2400" err="1">
                <a:ea typeface="+mn-lt"/>
                <a:cs typeface="+mn-lt"/>
              </a:rPr>
              <a:t>Dès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qu'ils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entendent</a:t>
            </a:r>
            <a:r>
              <a:rPr lang="en-US" sz="2400" dirty="0">
                <a:ea typeface="+mn-lt"/>
                <a:cs typeface="+mn-lt"/>
              </a:rPr>
              <a:t> un </a:t>
            </a:r>
            <a:r>
              <a:rPr lang="en-US" sz="2400" err="1">
                <a:ea typeface="+mn-lt"/>
                <a:cs typeface="+mn-lt"/>
              </a:rPr>
              <a:t>avertissement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d'incendie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autre</a:t>
            </a:r>
            <a:r>
              <a:rPr lang="en-US" sz="2400" dirty="0">
                <a:ea typeface="+mn-lt"/>
                <a:cs typeface="+mn-lt"/>
              </a:rPr>
              <a:t> instruction </a:t>
            </a:r>
            <a:r>
              <a:rPr lang="en-US" sz="2400" err="1">
                <a:ea typeface="+mn-lt"/>
                <a:cs typeface="+mn-lt"/>
              </a:rPr>
              <a:t>d'évacuation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r>
              <a:rPr lang="en-US" sz="2400" u="sng" dirty="0">
                <a:ea typeface="+mn-lt"/>
                <a:cs typeface="+mn-lt"/>
              </a:rPr>
              <a:t>En </a:t>
            </a:r>
            <a:r>
              <a:rPr lang="en-US" sz="2400" u="sng" err="1">
                <a:ea typeface="+mn-lt"/>
                <a:cs typeface="+mn-lt"/>
              </a:rPr>
              <a:t>classe</a:t>
            </a:r>
            <a:endParaRPr lang="en-US" sz="2400" b="1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Laisser les sacs et la chaise sous le bureau. Quitter la salle de </a:t>
            </a:r>
            <a:r>
              <a:rPr lang="en-US" sz="2400" err="1">
                <a:ea typeface="+mn-lt"/>
                <a:cs typeface="+mn-lt"/>
              </a:rPr>
              <a:t>classe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bon </a:t>
            </a:r>
            <a:r>
              <a:rPr lang="en-US" sz="2400" err="1">
                <a:ea typeface="+mn-lt"/>
                <a:cs typeface="+mn-lt"/>
              </a:rPr>
              <a:t>ordre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Sortez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err="1">
                <a:ea typeface="+mn-lt"/>
                <a:cs typeface="+mn-lt"/>
              </a:rPr>
              <a:t>l'école</a:t>
            </a:r>
            <a:r>
              <a:rPr lang="en-US" sz="2400" dirty="0">
                <a:ea typeface="+mn-lt"/>
                <a:cs typeface="+mn-lt"/>
              </a:rPr>
              <a:t> par la sortie </a:t>
            </a:r>
            <a:r>
              <a:rPr lang="en-US" sz="2400" err="1">
                <a:ea typeface="+mn-lt"/>
                <a:cs typeface="+mn-lt"/>
              </a:rPr>
              <a:t>désignée</a:t>
            </a:r>
            <a:r>
              <a:rPr lang="en-US" sz="2400" dirty="0">
                <a:ea typeface="+mn-lt"/>
                <a:cs typeface="+mn-lt"/>
              </a:rPr>
              <a:t> la plus </a:t>
            </a:r>
            <a:r>
              <a:rPr lang="en-US" sz="2400" err="1">
                <a:ea typeface="+mn-lt"/>
                <a:cs typeface="+mn-lt"/>
              </a:rPr>
              <a:t>proche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Rassemblez-vous</a:t>
            </a:r>
            <a:r>
              <a:rPr lang="en-US" sz="2400" dirty="0">
                <a:ea typeface="+mn-lt"/>
                <a:cs typeface="+mn-lt"/>
              </a:rPr>
              <a:t> au point de </a:t>
            </a:r>
            <a:r>
              <a:rPr lang="en-US" sz="2400" err="1">
                <a:ea typeface="+mn-lt"/>
                <a:cs typeface="+mn-lt"/>
              </a:rPr>
              <a:t>rassemblement</a:t>
            </a:r>
            <a:r>
              <a:rPr lang="en-US" sz="2400" dirty="0">
                <a:ea typeface="+mn-lt"/>
                <a:cs typeface="+mn-lt"/>
              </a:rPr>
              <a:t> qui </a:t>
            </a:r>
            <a:r>
              <a:rPr lang="en-US" sz="240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err="1">
                <a:ea typeface="+mn-lt"/>
                <a:cs typeface="+mn-lt"/>
              </a:rPr>
              <a:t>été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assigné</a:t>
            </a:r>
            <a:r>
              <a:rPr lang="en-US" sz="2400" dirty="0">
                <a:ea typeface="+mn-lt"/>
                <a:cs typeface="+mn-lt"/>
              </a:rPr>
              <a:t> pour </a:t>
            </a:r>
            <a:r>
              <a:rPr lang="en-US" sz="2400" err="1">
                <a:ea typeface="+mn-lt"/>
                <a:cs typeface="+mn-lt"/>
              </a:rPr>
              <a:t>l'appel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Restez</a:t>
            </a:r>
            <a:r>
              <a:rPr lang="en-US" sz="2400" dirty="0">
                <a:ea typeface="+mn-lt"/>
                <a:cs typeface="+mn-lt"/>
              </a:rPr>
              <a:t>-y </a:t>
            </a:r>
            <a:r>
              <a:rPr lang="en-US" sz="2400" err="1">
                <a:ea typeface="+mn-lt"/>
                <a:cs typeface="+mn-lt"/>
              </a:rPr>
              <a:t>jusqu'à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qu'on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demande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err="1">
                <a:ea typeface="+mn-lt"/>
                <a:cs typeface="+mn-lt"/>
              </a:rPr>
              <a:t>partir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 sz="240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u="sng" dirty="0">
                <a:ea typeface="+mn-lt"/>
                <a:cs typeface="+mn-lt"/>
              </a:rPr>
              <a:t>En dehors des </a:t>
            </a:r>
            <a:r>
              <a:rPr lang="en-US" sz="2400" u="sng" err="1">
                <a:ea typeface="+mn-lt"/>
                <a:cs typeface="+mn-lt"/>
              </a:rPr>
              <a:t>cours</a:t>
            </a:r>
            <a:r>
              <a:rPr lang="en-US" sz="2400" u="sng" dirty="0">
                <a:ea typeface="+mn-lt"/>
                <a:cs typeface="+mn-lt"/>
              </a:rPr>
              <a:t> : </a:t>
            </a:r>
          </a:p>
          <a:p>
            <a:r>
              <a:rPr lang="en-US" sz="2400" dirty="0" err="1">
                <a:ea typeface="+mn-lt"/>
                <a:cs typeface="+mn-lt"/>
              </a:rPr>
              <a:t>Rejoignez</a:t>
            </a:r>
            <a:r>
              <a:rPr lang="en-US" sz="2400" dirty="0">
                <a:ea typeface="+mn-lt"/>
                <a:cs typeface="+mn-lt"/>
              </a:rPr>
              <a:t> sans </a:t>
            </a:r>
            <a:r>
              <a:rPr lang="en-US" sz="2400" dirty="0" err="1">
                <a:ea typeface="+mn-lt"/>
                <a:cs typeface="+mn-lt"/>
              </a:rPr>
              <a:t>délai</a:t>
            </a:r>
            <a:r>
              <a:rPr lang="en-US" sz="2400" dirty="0">
                <a:ea typeface="+mn-lt"/>
                <a:cs typeface="+mn-lt"/>
              </a:rPr>
              <a:t> la sortie la plus </a:t>
            </a:r>
            <a:r>
              <a:rPr lang="en-US" sz="2400" dirty="0" err="1">
                <a:ea typeface="+mn-lt"/>
                <a:cs typeface="+mn-lt"/>
              </a:rPr>
              <a:t>proche</a:t>
            </a:r>
            <a:r>
              <a:rPr lang="en-US" sz="2400" dirty="0">
                <a:ea typeface="+mn-lt"/>
                <a:cs typeface="+mn-lt"/>
              </a:rPr>
              <a:t>. Ne pas </a:t>
            </a:r>
            <a:r>
              <a:rPr lang="en-US" sz="2400" dirty="0" err="1">
                <a:ea typeface="+mn-lt"/>
                <a:cs typeface="+mn-lt"/>
              </a:rPr>
              <a:t>revenir</a:t>
            </a:r>
            <a:r>
              <a:rPr lang="en-US" sz="2400" dirty="0">
                <a:ea typeface="+mn-lt"/>
                <a:cs typeface="+mn-lt"/>
              </a:rPr>
              <a:t> pour quelque raison que </a:t>
            </a:r>
            <a:r>
              <a:rPr lang="en-US" sz="2400" dirty="0" err="1">
                <a:ea typeface="+mn-lt"/>
                <a:cs typeface="+mn-lt"/>
              </a:rPr>
              <a:t>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soit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Sortez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bon </a:t>
            </a:r>
            <a:r>
              <a:rPr lang="en-US" sz="2400" dirty="0" err="1">
                <a:ea typeface="+mn-lt"/>
                <a:cs typeface="+mn-lt"/>
              </a:rPr>
              <a:t>ordre</a:t>
            </a:r>
            <a:r>
              <a:rPr lang="en-US" sz="2400" dirty="0">
                <a:ea typeface="+mn-lt"/>
                <a:cs typeface="+mn-lt"/>
              </a:rPr>
              <a:t>. Rendez-vous </a:t>
            </a:r>
            <a:r>
              <a:rPr lang="en-US" sz="2400" dirty="0" err="1">
                <a:ea typeface="+mn-lt"/>
                <a:cs typeface="+mn-lt"/>
              </a:rPr>
              <a:t>directement</a:t>
            </a:r>
            <a:r>
              <a:rPr lang="en-US" sz="2400" dirty="0">
                <a:ea typeface="+mn-lt"/>
                <a:cs typeface="+mn-lt"/>
              </a:rPr>
              <a:t> au point de </a:t>
            </a:r>
            <a:r>
              <a:rPr lang="en-US" sz="2400" dirty="0" err="1">
                <a:ea typeface="+mn-lt"/>
                <a:cs typeface="+mn-lt"/>
              </a:rPr>
              <a:t>rassemblement</a:t>
            </a:r>
            <a:r>
              <a:rPr lang="en-US" sz="2400" dirty="0">
                <a:ea typeface="+mn-lt"/>
                <a:cs typeface="+mn-lt"/>
              </a:rPr>
              <a:t> qui </a:t>
            </a:r>
            <a:r>
              <a:rPr lang="en-US" sz="2400" dirty="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été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assigné</a:t>
            </a:r>
            <a:r>
              <a:rPr lang="en-US" sz="2400" dirty="0">
                <a:ea typeface="+mn-lt"/>
                <a:cs typeface="+mn-lt"/>
              </a:rPr>
              <a:t> pour </a:t>
            </a:r>
            <a:r>
              <a:rPr lang="en-US" sz="2400" dirty="0" err="1">
                <a:ea typeface="+mn-lt"/>
                <a:cs typeface="+mn-lt"/>
              </a:rPr>
              <a:t>l'appel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Restez</a:t>
            </a:r>
            <a:r>
              <a:rPr lang="en-US" sz="2400" dirty="0">
                <a:ea typeface="+mn-lt"/>
                <a:cs typeface="+mn-lt"/>
              </a:rPr>
              <a:t>-y </a:t>
            </a:r>
            <a:r>
              <a:rPr lang="en-US" sz="2400" dirty="0" err="1">
                <a:ea typeface="+mn-lt"/>
                <a:cs typeface="+mn-lt"/>
              </a:rPr>
              <a:t>jusqu'à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qu'on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vous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demande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partir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04591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104D5-2CFB-A8B8-1F0E-EC614AF9E551}"/>
              </a:ext>
            </a:extLst>
          </p:cNvPr>
          <p:cNvSpPr txBox="1"/>
          <p:nvPr/>
        </p:nvSpPr>
        <p:spPr>
          <a:xfrm>
            <a:off x="1192697" y="874643"/>
            <a:ext cx="10880031" cy="6678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err="1">
                <a:solidFill>
                  <a:schemeClr val="accent4"/>
                </a:solidFill>
                <a:ea typeface="+mn-lt"/>
                <a:cs typeface="+mn-lt"/>
              </a:rPr>
              <a:t>Coordonnées</a:t>
            </a:r>
            <a:r>
              <a:rPr lang="en-US" sz="2800" b="1" u="sng" dirty="0">
                <a:solidFill>
                  <a:schemeClr val="accent4"/>
                </a:solidFill>
                <a:ea typeface="+mn-lt"/>
                <a:cs typeface="+mn-lt"/>
              </a:rPr>
              <a:t> de </a:t>
            </a:r>
            <a:r>
              <a:rPr lang="en-US" sz="2800" b="1" u="sng" err="1">
                <a:solidFill>
                  <a:schemeClr val="accent4"/>
                </a:solidFill>
                <a:ea typeface="+mn-lt"/>
                <a:cs typeface="+mn-lt"/>
              </a:rPr>
              <a:t>l'école</a:t>
            </a:r>
            <a:endParaRPr lang="en-US" sz="2800" b="1" u="sng" err="1">
              <a:solidFill>
                <a:schemeClr val="accent4"/>
              </a:solidFill>
            </a:endParaRPr>
          </a:p>
          <a:p>
            <a:pPr algn="ctr"/>
            <a:endParaRPr lang="en-US" sz="2800" b="1" u="sng" dirty="0">
              <a:solidFill>
                <a:schemeClr val="accent4"/>
              </a:solidFill>
            </a:endParaRPr>
          </a:p>
          <a:p>
            <a:r>
              <a:rPr lang="en-US" sz="2400" b="1" dirty="0"/>
              <a:t>Telephone</a:t>
            </a:r>
            <a:r>
              <a:rPr lang="en-US" sz="2400" dirty="0"/>
              <a:t>; 094 93 81228</a:t>
            </a:r>
          </a:p>
          <a:p>
            <a:endParaRPr lang="en-US" sz="2400"/>
          </a:p>
          <a:p>
            <a:r>
              <a:rPr lang="en-US" sz="2400" b="1" dirty="0"/>
              <a:t>Email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/>
              <a:t>Principale</a:t>
            </a:r>
            <a:r>
              <a:rPr lang="en-US" sz="2400" b="1" dirty="0"/>
              <a:t>:</a:t>
            </a:r>
            <a:r>
              <a:rPr lang="en-US" sz="2400" dirty="0"/>
              <a:t> Mme. Regina Anderson </a:t>
            </a:r>
            <a:r>
              <a:rPr lang="en-US" sz="2400" dirty="0">
                <a:hlinkClick r:id="rId2"/>
              </a:rPr>
              <a:t>regina.anderson@stlouiscs.com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Principal adjoint:</a:t>
            </a:r>
            <a:r>
              <a:rPr lang="en-US" sz="2400" dirty="0"/>
              <a:t> M. Grahame Cleary </a:t>
            </a:r>
            <a:r>
              <a:rPr lang="en-US" sz="2400" dirty="0">
                <a:hlinkClick r:id="rId3"/>
              </a:rPr>
              <a:t>grahame.cleary@stlouiscs.com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Secretaire:</a:t>
            </a:r>
            <a:r>
              <a:rPr lang="en-US" sz="2400"/>
              <a:t> Mme. Rena Conroy  </a:t>
            </a:r>
            <a:r>
              <a:rPr lang="en-US" sz="2400" dirty="0">
                <a:hlinkClick r:id="rId4"/>
              </a:rPr>
              <a:t>rena.conroy@stlouiscs.com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Secretaire:</a:t>
            </a:r>
            <a:r>
              <a:rPr lang="en-US" sz="2400" dirty="0"/>
              <a:t> Mme. Imelda Reilly </a:t>
            </a:r>
            <a:r>
              <a:rPr lang="en-US" sz="2400" dirty="0">
                <a:hlinkClick r:id="rId5"/>
              </a:rPr>
              <a:t>imelda.reilly@stlouiscs.com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Gardiens</a:t>
            </a:r>
            <a:r>
              <a:rPr lang="en-US" sz="2400" dirty="0"/>
              <a:t>: M. Aiden Kelly et M. Brendan Conlon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/>
          </a:p>
          <a:p>
            <a:endParaRPr lang="en-US" sz="24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9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A0989-670E-E81C-81B0-3975D00FC71F}"/>
              </a:ext>
            </a:extLst>
          </p:cNvPr>
          <p:cNvSpPr txBox="1"/>
          <p:nvPr/>
        </p:nvSpPr>
        <p:spPr>
          <a:xfrm>
            <a:off x="554681" y="683116"/>
            <a:ext cx="1135521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Aménagement</a:t>
            </a:r>
            <a:r>
              <a:rPr lang="en-US" sz="2800" b="1" u="sng" dirty="0">
                <a:solidFill>
                  <a:schemeClr val="accent4"/>
                </a:solidFill>
              </a:rPr>
              <a:t> de </a:t>
            </a:r>
            <a:r>
              <a:rPr lang="en-US" sz="2800" b="1" u="sng" dirty="0" err="1">
                <a:solidFill>
                  <a:schemeClr val="accent4"/>
                </a:solidFill>
              </a:rPr>
              <a:t>l’école</a:t>
            </a:r>
            <a:endParaRPr lang="en-US" u="sng" dirty="0">
              <a:solidFill>
                <a:schemeClr val="accent4"/>
              </a:solidFill>
            </a:endParaRPr>
          </a:p>
          <a:p>
            <a:pPr algn="ctr"/>
            <a:endParaRPr lang="en-US" sz="2800" b="1" u="sng" dirty="0">
              <a:solidFill>
                <a:schemeClr val="accent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Notre école est un carré sur quatre niveaux différents, avec une pièce construite dessus.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Sur ton employ du temps il y a un </a:t>
            </a:r>
            <a:r>
              <a:rPr lang="en-US" sz="2400" dirty="0" err="1"/>
              <a:t>numéro</a:t>
            </a:r>
            <a:r>
              <a:rPr lang="en-US" sz="2400" dirty="0"/>
              <a:t> de salle et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quelques</a:t>
            </a:r>
            <a:r>
              <a:rPr lang="en-US" sz="2400" dirty="0"/>
              <a:t> </a:t>
            </a:r>
            <a:r>
              <a:rPr lang="en-US" sz="2400" dirty="0" err="1"/>
              <a:t>jours</a:t>
            </a:r>
            <a:r>
              <a:rPr lang="en-US" sz="2400" dirty="0"/>
              <a:t>,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sauras</a:t>
            </a:r>
            <a:r>
              <a:rPr lang="en-US" sz="2400" dirty="0"/>
              <a:t> </a:t>
            </a:r>
            <a:r>
              <a:rPr lang="en-US" sz="2400" dirty="0" err="1"/>
              <a:t>exactement</a:t>
            </a:r>
            <a:r>
              <a:rPr lang="en-US" sz="2400" dirty="0"/>
              <a:t> </a:t>
            </a:r>
            <a:r>
              <a:rPr lang="en-US" sz="2400" dirty="0" err="1"/>
              <a:t>oú</a:t>
            </a:r>
            <a:r>
              <a:rPr lang="en-US" sz="2400" dirty="0"/>
              <a:t> </a:t>
            </a:r>
            <a:r>
              <a:rPr lang="en-US" sz="2400" dirty="0" err="1"/>
              <a:t>est-ce</a:t>
            </a:r>
            <a:r>
              <a:rPr lang="en-US" sz="2400" dirty="0"/>
              <a:t> que </a:t>
            </a:r>
            <a:r>
              <a:rPr lang="en-US" sz="2400" dirty="0" err="1"/>
              <a:t>tu</a:t>
            </a:r>
            <a:r>
              <a:rPr lang="en-US" sz="2400" dirty="0"/>
              <a:t> vas et comment </a:t>
            </a:r>
            <a:r>
              <a:rPr lang="en-US" sz="2400" dirty="0" err="1"/>
              <a:t>tu</a:t>
            </a:r>
            <a:r>
              <a:rPr lang="en-US" sz="2400" dirty="0"/>
              <a:t> y vas.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 ta salle </a:t>
            </a:r>
            <a:r>
              <a:rPr lang="en-US" sz="2400" dirty="0" err="1"/>
              <a:t>est</a:t>
            </a:r>
            <a:r>
              <a:rPr lang="en-US" sz="2400" dirty="0"/>
              <a:t> au </a:t>
            </a:r>
            <a:r>
              <a:rPr lang="en-US" sz="2400" dirty="0" err="1"/>
              <a:t>deuxième</a:t>
            </a:r>
            <a:r>
              <a:rPr lang="en-US" sz="2400" dirty="0"/>
              <a:t> étage, </a:t>
            </a:r>
            <a:r>
              <a:rPr lang="en-US" sz="2400" dirty="0" err="1"/>
              <a:t>alors</a:t>
            </a:r>
            <a:r>
              <a:rPr lang="en-US" sz="2400" dirty="0"/>
              <a:t> le </a:t>
            </a:r>
            <a:r>
              <a:rPr lang="en-US" sz="2400" dirty="0" err="1"/>
              <a:t>numéro</a:t>
            </a:r>
            <a:r>
              <a:rPr lang="en-US" sz="2400" dirty="0"/>
              <a:t> de ta salle sur ton </a:t>
            </a:r>
            <a:r>
              <a:rPr lang="en-US" sz="2400" dirty="0" err="1"/>
              <a:t>emploi</a:t>
            </a:r>
            <a:r>
              <a:rPr lang="en-US" sz="2400" dirty="0"/>
              <a:t> du temps sera 2-113, le premier </a:t>
            </a:r>
            <a:r>
              <a:rPr lang="en-US" sz="2400" dirty="0" err="1"/>
              <a:t>numéro</a:t>
            </a:r>
            <a:r>
              <a:rPr lang="en-US" sz="2400" dirty="0"/>
              <a:t> </a:t>
            </a:r>
            <a:r>
              <a:rPr lang="en-US" sz="2400" dirty="0" err="1"/>
              <a:t>étant</a:t>
            </a:r>
            <a:r>
              <a:rPr lang="en-US" sz="2400" dirty="0"/>
              <a:t> </a:t>
            </a:r>
            <a:r>
              <a:rPr lang="en-US" sz="2400" dirty="0" err="1"/>
              <a:t>toujours</a:t>
            </a:r>
            <a:r>
              <a:rPr lang="en-US" sz="2400" dirty="0"/>
              <a:t> </a:t>
            </a:r>
            <a:r>
              <a:rPr lang="en-US" sz="2400" dirty="0" err="1"/>
              <a:t>l’étage</a:t>
            </a:r>
            <a:r>
              <a:rPr lang="en-US" sz="2400" dirty="0"/>
              <a:t>.</a:t>
            </a:r>
          </a:p>
        </p:txBody>
      </p:sp>
      <p:pic>
        <p:nvPicPr>
          <p:cNvPr id="4" name="Picture 3" descr="A picture containing building, road, outdoor, house&#10;&#10;Description automatically generated">
            <a:extLst>
              <a:ext uri="{FF2B5EF4-FFF2-40B4-BE49-F238E27FC236}">
                <a16:creationId xmlns:a16="http://schemas.microsoft.com/office/drawing/2014/main" id="{4386D4EA-22C1-EC0D-03F9-4D3636A5D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18" y="-1153"/>
            <a:ext cx="3520443" cy="14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D6306-2F3C-7C51-BFE7-65FBB1F19561}"/>
              </a:ext>
            </a:extLst>
          </p:cNvPr>
          <p:cNvSpPr txBox="1"/>
          <p:nvPr/>
        </p:nvSpPr>
        <p:spPr>
          <a:xfrm>
            <a:off x="1475362" y="470169"/>
            <a:ext cx="10408594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Matières au </a:t>
            </a:r>
            <a:r>
              <a:rPr lang="en-US" sz="2800" b="1" u="sng" dirty="0" err="1">
                <a:solidFill>
                  <a:schemeClr val="accent4"/>
                </a:solidFill>
              </a:rPr>
              <a:t>niveau</a:t>
            </a:r>
            <a:r>
              <a:rPr lang="en-US" sz="2800" b="1" u="sng" dirty="0">
                <a:solidFill>
                  <a:schemeClr val="accent4"/>
                </a:solidFill>
              </a:rPr>
              <a:t> Junior (1ère, 2ème et 3ème </a:t>
            </a:r>
            <a:r>
              <a:rPr lang="en-US" sz="2800" b="1" u="sng" dirty="0" err="1">
                <a:solidFill>
                  <a:schemeClr val="accent4"/>
                </a:solidFill>
              </a:rPr>
              <a:t>année</a:t>
            </a:r>
            <a:r>
              <a:rPr lang="en-US" sz="2800" b="1" u="sng" dirty="0">
                <a:solidFill>
                  <a:schemeClr val="accent4"/>
                </a:solidFill>
              </a:rPr>
              <a:t>)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r>
              <a:rPr lang="en-US" sz="2400" dirty="0"/>
              <a:t>Tous les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étudient</a:t>
            </a:r>
            <a:r>
              <a:rPr lang="en-US" sz="2400" dirty="0"/>
              <a:t> les </a:t>
            </a:r>
            <a:r>
              <a:rPr lang="en-US" sz="2400" dirty="0" err="1"/>
              <a:t>mêmes</a:t>
            </a:r>
            <a:r>
              <a:rPr lang="en-US" sz="2400" dirty="0"/>
              <a:t> matières </a:t>
            </a:r>
            <a:r>
              <a:rPr lang="en-US" sz="2400" dirty="0" err="1"/>
              <a:t>principales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Irlandais</a:t>
            </a:r>
            <a:r>
              <a:rPr lang="en-US" sz="2400" dirty="0"/>
              <a:t>, </a:t>
            </a:r>
            <a:r>
              <a:rPr lang="en-US" sz="2400" dirty="0" err="1"/>
              <a:t>Anglais</a:t>
            </a:r>
            <a:r>
              <a:rPr lang="en-US" sz="2400" dirty="0"/>
              <a:t>, </a:t>
            </a:r>
            <a:r>
              <a:rPr lang="en-US" sz="2400" dirty="0" err="1"/>
              <a:t>Maths</a:t>
            </a:r>
            <a:r>
              <a:rPr lang="en-US" sz="2400" dirty="0"/>
              <a:t>, Religion, </a:t>
            </a:r>
            <a:r>
              <a:rPr lang="en-US" sz="2400" dirty="0" err="1"/>
              <a:t>Histoire</a:t>
            </a:r>
            <a:r>
              <a:rPr lang="en-US" sz="2400" dirty="0"/>
              <a:t>, SPHE, CSPE, sport, </a:t>
            </a:r>
            <a:r>
              <a:rPr lang="en-US" sz="2400" dirty="0" err="1"/>
              <a:t>informatique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Tous les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choisissent</a:t>
            </a:r>
            <a:r>
              <a:rPr lang="en-US" sz="2400" dirty="0"/>
              <a:t> 5 des matières </a:t>
            </a:r>
            <a:r>
              <a:rPr lang="en-US" sz="2400" dirty="0" err="1"/>
              <a:t>optionnelles</a:t>
            </a:r>
            <a:r>
              <a:rPr lang="en-US" sz="2400" dirty="0"/>
              <a:t>. </a:t>
            </a:r>
          </a:p>
          <a:p>
            <a:r>
              <a:rPr lang="en-US" sz="2400" dirty="0"/>
              <a:t>Home Economics (cuisine), Musique, Art, </a:t>
            </a:r>
            <a:r>
              <a:rPr lang="en-US" sz="2400" dirty="0" err="1"/>
              <a:t>Géographie</a:t>
            </a:r>
            <a:r>
              <a:rPr lang="en-US" sz="2400" dirty="0"/>
              <a:t>, Travail du </a:t>
            </a:r>
            <a:r>
              <a:rPr lang="en-US" sz="2400" dirty="0" err="1"/>
              <a:t>bois</a:t>
            </a:r>
            <a:r>
              <a:rPr lang="en-US" sz="2400" dirty="0"/>
              <a:t>, </a:t>
            </a:r>
            <a:r>
              <a:rPr lang="en-US" sz="2400" dirty="0" err="1"/>
              <a:t>Ingénierie</a:t>
            </a:r>
            <a:r>
              <a:rPr lang="en-US" sz="2400" dirty="0"/>
              <a:t>, Business, </a:t>
            </a:r>
            <a:r>
              <a:rPr lang="en-US" sz="2400" dirty="0" err="1"/>
              <a:t>Francais</a:t>
            </a:r>
            <a:r>
              <a:rPr lang="en-US" sz="2400" dirty="0"/>
              <a:t>, </a:t>
            </a:r>
            <a:r>
              <a:rPr lang="en-US" sz="2400" dirty="0" err="1"/>
              <a:t>Espagnol,technologie</a:t>
            </a:r>
            <a:r>
              <a:rPr lang="en-US" sz="2400" dirty="0"/>
              <a:t> </a:t>
            </a:r>
            <a:r>
              <a:rPr lang="en-US" sz="2400" dirty="0" err="1"/>
              <a:t>appliquée</a:t>
            </a:r>
            <a:r>
              <a:rPr lang="en-US" sz="2400" dirty="0"/>
              <a:t>, Sciences, </a:t>
            </a:r>
            <a:r>
              <a:rPr lang="en-US" sz="2400" dirty="0" err="1"/>
              <a:t>Graphisme</a:t>
            </a:r>
            <a:r>
              <a:rPr lang="en-US" sz="2400" dirty="0"/>
              <a:t>. 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06F7D90-B984-33A2-34E9-2B8CF1D5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35" y="4078083"/>
            <a:ext cx="2143125" cy="2143125"/>
          </a:xfrm>
          <a:prstGeom prst="rect">
            <a:avLst/>
          </a:prstGeom>
        </p:spPr>
      </p:pic>
      <p:pic>
        <p:nvPicPr>
          <p:cNvPr id="4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34AED1EC-2FBE-1E88-BB6D-D6D382B4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141" y="4116028"/>
            <a:ext cx="2214717" cy="2214717"/>
          </a:xfrm>
          <a:prstGeom prst="rect">
            <a:avLst/>
          </a:prstGeom>
        </p:spPr>
      </p:pic>
      <p:pic>
        <p:nvPicPr>
          <p:cNvPr id="5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9DD5A68F-6B71-B40E-07DC-10CD28F50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304" y="4205627"/>
            <a:ext cx="3615812" cy="20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D6306-2F3C-7C51-BFE7-65FBB1F19561}"/>
              </a:ext>
            </a:extLst>
          </p:cNvPr>
          <p:cNvSpPr txBox="1"/>
          <p:nvPr/>
        </p:nvSpPr>
        <p:spPr>
          <a:xfrm>
            <a:off x="1131234" y="421008"/>
            <a:ext cx="10687174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Matières au </a:t>
            </a:r>
            <a:r>
              <a:rPr lang="en-US" sz="2800" b="1" u="sng" dirty="0" err="1">
                <a:solidFill>
                  <a:schemeClr val="accent4"/>
                </a:solidFill>
              </a:rPr>
              <a:t>niveau</a:t>
            </a:r>
            <a:r>
              <a:rPr lang="en-US" sz="2800" b="1" u="sng" dirty="0">
                <a:solidFill>
                  <a:schemeClr val="accent4"/>
                </a:solidFill>
              </a:rPr>
              <a:t> Senior (5ème et 6ème </a:t>
            </a:r>
            <a:r>
              <a:rPr lang="en-US" sz="2800" b="1" u="sng" dirty="0" err="1">
                <a:solidFill>
                  <a:schemeClr val="accent4"/>
                </a:solidFill>
              </a:rPr>
              <a:t>année</a:t>
            </a:r>
            <a:r>
              <a:rPr lang="en-US" sz="2800" b="1" u="sng" dirty="0">
                <a:solidFill>
                  <a:schemeClr val="accent4"/>
                </a:solidFill>
              </a:rPr>
              <a:t>)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r>
              <a:rPr lang="en-US" sz="2400" dirty="0"/>
              <a:t>Tous les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étudient</a:t>
            </a:r>
            <a:r>
              <a:rPr lang="en-US" sz="2400" dirty="0"/>
              <a:t> les </a:t>
            </a:r>
            <a:r>
              <a:rPr lang="en-US" sz="2400" dirty="0" err="1"/>
              <a:t>mêmes</a:t>
            </a:r>
            <a:r>
              <a:rPr lang="en-US" sz="2400" dirty="0"/>
              <a:t> matières </a:t>
            </a:r>
            <a:r>
              <a:rPr lang="en-US" sz="2400" dirty="0" err="1"/>
              <a:t>principales</a:t>
            </a:r>
            <a:endParaRPr lang="en-US" sz="2400" dirty="0"/>
          </a:p>
          <a:p>
            <a:r>
              <a:rPr lang="en-US" sz="2400" dirty="0" err="1"/>
              <a:t>Irlandais</a:t>
            </a:r>
            <a:r>
              <a:rPr lang="en-US" sz="2400" dirty="0"/>
              <a:t>, </a:t>
            </a:r>
            <a:r>
              <a:rPr lang="en-US" sz="2400" dirty="0" err="1"/>
              <a:t>Anglais</a:t>
            </a:r>
            <a:r>
              <a:rPr lang="en-US" sz="2400" dirty="0"/>
              <a:t>, </a:t>
            </a:r>
            <a:r>
              <a:rPr lang="en-US" sz="2400" dirty="0" err="1"/>
              <a:t>Maths</a:t>
            </a:r>
            <a:r>
              <a:rPr lang="en-US" sz="2400" dirty="0"/>
              <a:t>, Religion, Orientation </a:t>
            </a:r>
            <a:r>
              <a:rPr lang="en-US" sz="2400" dirty="0" err="1"/>
              <a:t>professionnelle</a:t>
            </a:r>
            <a:r>
              <a:rPr lang="en-US" sz="2400" dirty="0"/>
              <a:t> et sport. </a:t>
            </a:r>
          </a:p>
          <a:p>
            <a:endParaRPr lang="en-US" sz="2400" dirty="0"/>
          </a:p>
          <a:p>
            <a:r>
              <a:rPr lang="en-US" sz="2400" dirty="0"/>
              <a:t>Tous les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choisissent</a:t>
            </a:r>
            <a:r>
              <a:rPr lang="en-US" sz="2400" dirty="0"/>
              <a:t> 4 matières </a:t>
            </a:r>
            <a:r>
              <a:rPr lang="en-US" sz="2400" dirty="0" err="1"/>
              <a:t>optionnelles</a:t>
            </a:r>
            <a:r>
              <a:rPr lang="en-US" sz="2400" dirty="0"/>
              <a:t> </a:t>
            </a:r>
            <a:r>
              <a:rPr lang="en-US" sz="2400" dirty="0" err="1"/>
              <a:t>parmi</a:t>
            </a:r>
            <a:r>
              <a:rPr lang="en-US" sz="2400" dirty="0"/>
              <a:t> la </a:t>
            </a:r>
            <a:r>
              <a:rPr lang="en-US" sz="2400" dirty="0" err="1"/>
              <a:t>liste</a:t>
            </a:r>
            <a:r>
              <a:rPr lang="en-US" sz="2400" dirty="0"/>
              <a:t> ci-dessous :</a:t>
            </a:r>
          </a:p>
          <a:p>
            <a:r>
              <a:rPr lang="en-US" sz="2400" dirty="0"/>
              <a:t>Home Economics (cuisine), Musique, Art, </a:t>
            </a:r>
            <a:r>
              <a:rPr lang="en-US" sz="2400" dirty="0" err="1"/>
              <a:t>Géographie</a:t>
            </a:r>
            <a:r>
              <a:rPr lang="en-US" sz="2400" dirty="0"/>
              <a:t>, </a:t>
            </a:r>
            <a:r>
              <a:rPr lang="fr-FR" sz="2400" dirty="0"/>
              <a:t>études de construction, ingénierie, études commerciales, comptabilité, français, </a:t>
            </a:r>
            <a:r>
              <a:rPr lang="en-US" sz="2400" dirty="0" err="1"/>
              <a:t>espagnol</a:t>
            </a:r>
            <a:r>
              <a:rPr lang="en-US" sz="2400" dirty="0"/>
              <a:t>, </a:t>
            </a:r>
            <a:r>
              <a:rPr lang="en-US" sz="2400" dirty="0" err="1"/>
              <a:t>Physiaue</a:t>
            </a:r>
            <a:r>
              <a:rPr lang="en-US" sz="2400" dirty="0"/>
              <a:t>, </a:t>
            </a:r>
            <a:r>
              <a:rPr lang="en-US" sz="2400" dirty="0" err="1"/>
              <a:t>Histoire</a:t>
            </a:r>
            <a:r>
              <a:rPr lang="en-US" sz="2400" dirty="0"/>
              <a:t>, </a:t>
            </a:r>
            <a:r>
              <a:rPr lang="en-US" sz="2400" dirty="0" err="1"/>
              <a:t>Chimie</a:t>
            </a:r>
            <a:r>
              <a:rPr lang="en-US" sz="2400" dirty="0"/>
              <a:t>, Sciences </a:t>
            </a:r>
            <a:r>
              <a:rPr lang="en-US" sz="2400" dirty="0" err="1"/>
              <a:t>agricoles</a:t>
            </a:r>
            <a:r>
              <a:rPr lang="en-US" sz="2400" dirty="0"/>
              <a:t> et </a:t>
            </a:r>
            <a:r>
              <a:rPr lang="en-US" sz="2400" dirty="0" err="1"/>
              <a:t>biologie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Les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peuvent</a:t>
            </a:r>
            <a:r>
              <a:rPr lang="en-US" sz="2400" dirty="0"/>
              <a:t> </a:t>
            </a:r>
            <a:r>
              <a:rPr lang="en-US" sz="2400" dirty="0" err="1"/>
              <a:t>aussi</a:t>
            </a:r>
            <a:r>
              <a:rPr lang="en-US" sz="2400" dirty="0"/>
              <a:t> </a:t>
            </a:r>
            <a:r>
              <a:rPr lang="en-US" sz="2400" dirty="0" err="1"/>
              <a:t>étudier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matière </a:t>
            </a:r>
            <a:r>
              <a:rPr lang="en-US" sz="2400" dirty="0" err="1"/>
              <a:t>additionnelle</a:t>
            </a:r>
            <a:r>
              <a:rPr lang="en-US" sz="2400" dirty="0"/>
              <a:t> de la </a:t>
            </a:r>
            <a:r>
              <a:rPr lang="en-US" sz="2400" dirty="0" err="1"/>
              <a:t>liste</a:t>
            </a:r>
            <a:r>
              <a:rPr lang="en-US" sz="2400" dirty="0"/>
              <a:t> </a:t>
            </a:r>
            <a:r>
              <a:rPr lang="en-US" sz="2400" dirty="0" err="1"/>
              <a:t>suivante</a:t>
            </a:r>
            <a:r>
              <a:rPr lang="en-US" sz="2400" dirty="0"/>
              <a:t> : LCVP, </a:t>
            </a:r>
            <a:r>
              <a:rPr lang="en-US" sz="2400" dirty="0" err="1"/>
              <a:t>Religion,Maths</a:t>
            </a:r>
            <a:r>
              <a:rPr lang="en-US" sz="2400" dirty="0"/>
              <a:t> </a:t>
            </a:r>
            <a:r>
              <a:rPr lang="en-US" sz="2400" dirty="0" err="1"/>
              <a:t>Appliquées</a:t>
            </a:r>
            <a:r>
              <a:rPr lang="en-US" sz="2400" dirty="0"/>
              <a:t>, </a:t>
            </a:r>
            <a:r>
              <a:rPr lang="en-US" sz="2400" dirty="0" err="1"/>
              <a:t>Francais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espagnol</a:t>
            </a:r>
            <a:r>
              <a:rPr lang="en-US" sz="2400" dirty="0"/>
              <a:t>. 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06F7D90-B984-33A2-34E9-2B8CF1D5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87" y="-2305"/>
            <a:ext cx="1389319" cy="1381126"/>
          </a:xfrm>
          <a:prstGeom prst="rect">
            <a:avLst/>
          </a:prstGeom>
        </p:spPr>
      </p:pic>
      <p:pic>
        <p:nvPicPr>
          <p:cNvPr id="4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34AED1EC-2FBE-1E88-BB6D-D6D382B4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916" y="5268314"/>
            <a:ext cx="1586818" cy="1586818"/>
          </a:xfrm>
          <a:prstGeom prst="rect">
            <a:avLst/>
          </a:prstGeom>
        </p:spPr>
      </p:pic>
      <p:pic>
        <p:nvPicPr>
          <p:cNvPr id="5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9DD5A68F-6B71-B40E-07DC-10CD28F50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046" y="5313482"/>
            <a:ext cx="2766687" cy="15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607B8-9BD1-BD27-7F6B-CA3FF803F0D5}"/>
              </a:ext>
            </a:extLst>
          </p:cNvPr>
          <p:cNvSpPr txBox="1"/>
          <p:nvPr/>
        </p:nvSpPr>
        <p:spPr>
          <a:xfrm>
            <a:off x="826851" y="372893"/>
            <a:ext cx="10522084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4"/>
                </a:solidFill>
              </a:rPr>
              <a:t>Année</a:t>
            </a:r>
            <a:r>
              <a:rPr lang="en-US" sz="2800" b="1" u="sng" dirty="0">
                <a:solidFill>
                  <a:schemeClr val="accent4"/>
                </a:solidFill>
              </a:rPr>
              <a:t> de Transition (TY)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fr-FR" sz="2400" dirty="0"/>
              <a:t>Tous les élèves étudient les mêmes matières principales</a:t>
            </a:r>
            <a:r>
              <a:rPr lang="en-US" sz="2400" dirty="0"/>
              <a:t>;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                 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                                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2B3331-C0ED-D299-F1AC-097CC4C0F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00611"/>
              </p:ext>
            </p:extLst>
          </p:nvPr>
        </p:nvGraphicFramePr>
        <p:xfrm>
          <a:off x="785812" y="2303859"/>
          <a:ext cx="9430725" cy="281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75">
                  <a:extLst>
                    <a:ext uri="{9D8B030D-6E8A-4147-A177-3AD203B41FA5}">
                      <a16:colId xmlns:a16="http://schemas.microsoft.com/office/drawing/2014/main" val="3528079875"/>
                    </a:ext>
                  </a:extLst>
                </a:gridCol>
                <a:gridCol w="3143575">
                  <a:extLst>
                    <a:ext uri="{9D8B030D-6E8A-4147-A177-3AD203B41FA5}">
                      <a16:colId xmlns:a16="http://schemas.microsoft.com/office/drawing/2014/main" val="1984677654"/>
                    </a:ext>
                  </a:extLst>
                </a:gridCol>
                <a:gridCol w="3143575">
                  <a:extLst>
                    <a:ext uri="{9D8B030D-6E8A-4147-A177-3AD203B41FA5}">
                      <a16:colId xmlns:a16="http://schemas.microsoft.com/office/drawing/2014/main" val="1582576400"/>
                    </a:ext>
                  </a:extLst>
                </a:gridCol>
              </a:tblGrid>
              <a:tr h="704420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Irlandais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Anglais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86466"/>
                  </a:ext>
                </a:extLst>
              </a:tr>
              <a:tr h="704420">
                <a:tc>
                  <a:txBody>
                    <a:bodyPr/>
                    <a:lstStyle/>
                    <a:p>
                      <a:r>
                        <a:rPr lang="en-US" dirty="0"/>
                        <a:t>Musique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Géographie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93"/>
                  </a:ext>
                </a:extLst>
              </a:tr>
              <a:tr h="7044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791742"/>
                  </a:ext>
                </a:extLst>
              </a:tr>
              <a:tr h="7044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Francais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espagnol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Programme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nourriture</a:t>
                      </a:r>
                      <a:r>
                        <a:rPr lang="en-US" dirty="0"/>
                        <a:t> saine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OneNote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05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D59684-ED3E-6EE4-515C-D7313C6DF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4430"/>
              </p:ext>
            </p:extLst>
          </p:nvPr>
        </p:nvGraphicFramePr>
        <p:xfrm>
          <a:off x="1507787" y="1710446"/>
          <a:ext cx="8424549" cy="41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83">
                  <a:extLst>
                    <a:ext uri="{9D8B030D-6E8A-4147-A177-3AD203B41FA5}">
                      <a16:colId xmlns:a16="http://schemas.microsoft.com/office/drawing/2014/main" val="2910248375"/>
                    </a:ext>
                  </a:extLst>
                </a:gridCol>
                <a:gridCol w="2808183">
                  <a:extLst>
                    <a:ext uri="{9D8B030D-6E8A-4147-A177-3AD203B41FA5}">
                      <a16:colId xmlns:a16="http://schemas.microsoft.com/office/drawing/2014/main" val="3589264443"/>
                    </a:ext>
                  </a:extLst>
                </a:gridCol>
                <a:gridCol w="2808183">
                  <a:extLst>
                    <a:ext uri="{9D8B030D-6E8A-4147-A177-3AD203B41FA5}">
                      <a16:colId xmlns:a16="http://schemas.microsoft.com/office/drawing/2014/main" val="352988062"/>
                    </a:ext>
                  </a:extLst>
                </a:gridCol>
              </a:tblGrid>
              <a:tr h="527819">
                <a:tc>
                  <a:txBody>
                    <a:bodyPr/>
                    <a:lstStyle/>
                    <a:p>
                      <a:pPr rtl="0" fontAlgn="base"/>
                      <a:r>
                        <a:rPr lang="en-US" b="0" dirty="0" err="1">
                          <a:solidFill>
                            <a:schemeClr val="tx1"/>
                          </a:solidFill>
                          <a:effectLst/>
                        </a:rPr>
                        <a:t>Ingénierie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b="0" dirty="0" err="1">
                          <a:solidFill>
                            <a:schemeClr val="tx1"/>
                          </a:solidFill>
                          <a:effectLst/>
                        </a:rPr>
                        <a:t>Biologie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Home Economics​ (cuisine)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25041"/>
                  </a:ext>
                </a:extLst>
              </a:tr>
              <a:tr h="527819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Art​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 err="1">
                          <a:effectLst/>
                        </a:rPr>
                        <a:t>Comptabilité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 err="1">
                          <a:effectLst/>
                        </a:rPr>
                        <a:t>Chimie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488464"/>
                  </a:ext>
                </a:extLst>
              </a:tr>
              <a:tr h="527819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Science​s </a:t>
                      </a:r>
                      <a:r>
                        <a:rPr lang="en-US" dirty="0" err="1">
                          <a:effectLst/>
                        </a:rPr>
                        <a:t>agricoles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Home Economics​ (cuisine)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34182"/>
                  </a:ext>
                </a:extLst>
              </a:tr>
              <a:tr h="527819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Orientation </a:t>
                      </a:r>
                      <a:r>
                        <a:rPr lang="en-US" dirty="0" err="1">
                          <a:effectLst/>
                        </a:rPr>
                        <a:t>professionnelle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 err="1">
                          <a:effectLst/>
                        </a:rPr>
                        <a:t>Ecriture</a:t>
                      </a:r>
                      <a:r>
                        <a:rPr lang="en-US">
                          <a:effectLst/>
                        </a:rPr>
                        <a:t> creative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 err="1">
                          <a:effectLst/>
                        </a:rPr>
                        <a:t>Compétences</a:t>
                      </a:r>
                      <a:r>
                        <a:rPr lang="en-US" dirty="0">
                          <a:effectLst/>
                        </a:rPr>
                        <a:t> pour la 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68145"/>
                  </a:ext>
                </a:extLst>
              </a:tr>
              <a:tr h="527819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LIFT </a:t>
                      </a:r>
                      <a:r>
                        <a:rPr lang="en-US" dirty="0" err="1">
                          <a:effectLst/>
                        </a:rPr>
                        <a:t>Programme</a:t>
                      </a:r>
                      <a:r>
                        <a:rPr lang="en-US" dirty="0">
                          <a:effectLst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 err="1">
                          <a:effectLst/>
                        </a:rPr>
                        <a:t>Histoire</a:t>
                      </a:r>
                      <a:r>
                        <a:rPr lang="en-US" dirty="0">
                          <a:effectLst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DCG​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47412"/>
                  </a:ext>
                </a:extLst>
              </a:tr>
              <a:tr h="5278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Meditation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effectLst/>
                        </a:rPr>
                        <a:t>Sécurité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61345"/>
                  </a:ext>
                </a:extLst>
              </a:tr>
              <a:tr h="5278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effectLst/>
                        </a:rPr>
                        <a:t>Éducation</a:t>
                      </a:r>
                      <a:r>
                        <a:rPr lang="en-US" dirty="0">
                          <a:effectLst/>
                        </a:rPr>
                        <a:t> au </a:t>
                      </a:r>
                      <a:r>
                        <a:rPr lang="en-US" dirty="0" err="1">
                          <a:effectLst/>
                        </a:rPr>
                        <a:t>développement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effectLst/>
                        </a:rPr>
                        <a:t>Analyse</a:t>
                      </a:r>
                      <a:r>
                        <a:rPr lang="en-US" dirty="0">
                          <a:effectLst/>
                        </a:rPr>
                        <a:t> des performances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Informatique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001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62A209-9131-3F0E-343B-744519086205}"/>
              </a:ext>
            </a:extLst>
          </p:cNvPr>
          <p:cNvSpPr txBox="1"/>
          <p:nvPr/>
        </p:nvSpPr>
        <p:spPr>
          <a:xfrm>
            <a:off x="1747839" y="604838"/>
            <a:ext cx="88749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Tous les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étudient</a:t>
            </a:r>
            <a:r>
              <a:rPr lang="en-US" sz="2400" dirty="0"/>
              <a:t> </a:t>
            </a:r>
            <a:r>
              <a:rPr lang="en-US" sz="2400" dirty="0" err="1"/>
              <a:t>chacunes</a:t>
            </a:r>
            <a:r>
              <a:rPr lang="en-US" sz="2400" dirty="0"/>
              <a:t> de </a:t>
            </a:r>
            <a:r>
              <a:rPr lang="en-US" sz="2400" dirty="0" err="1"/>
              <a:t>ces</a:t>
            </a:r>
            <a:r>
              <a:rPr lang="en-US" sz="2400" dirty="0"/>
              <a:t> matières </a:t>
            </a:r>
            <a:r>
              <a:rPr lang="en-US" sz="2400" dirty="0" err="1"/>
              <a:t>optionnelles</a:t>
            </a:r>
            <a:r>
              <a:rPr lang="en-US" sz="2400" dirty="0"/>
              <a:t> ci-dessous pour 8 </a:t>
            </a:r>
            <a:r>
              <a:rPr lang="en-US" sz="2400" dirty="0" err="1"/>
              <a:t>semaines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9376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402CF33D20847ADCCBD40B93D5510" ma:contentTypeVersion="4" ma:contentTypeDescription="Create a new document." ma:contentTypeScope="" ma:versionID="85cce856e69895b2724cf01960ca372b">
  <xsd:schema xmlns:xsd="http://www.w3.org/2001/XMLSchema" xmlns:xs="http://www.w3.org/2001/XMLSchema" xmlns:p="http://schemas.microsoft.com/office/2006/metadata/properties" xmlns:ns3="925a745d-e48f-4118-9e67-897140aa903b" targetNamespace="http://schemas.microsoft.com/office/2006/metadata/properties" ma:root="true" ma:fieldsID="65bb9c1d69081f8ce7aa0a8571f2aafa" ns3:_="">
    <xsd:import namespace="925a745d-e48f-4118-9e67-897140aa903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a745d-e48f-4118-9e67-897140aa903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80B89-FDF8-41D7-A29E-C565C301C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a745d-e48f-4118-9e67-897140aa9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086D0D-562E-4A39-AE7A-65B16DB378D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25a745d-e48f-4118-9e67-897140aa903b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76F5A9-21FB-42C2-85D7-E5CA193582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2345</Words>
  <Application>Microsoft Office PowerPoint</Application>
  <PresentationFormat>Widescreen</PresentationFormat>
  <Paragraphs>506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Regina.Anderson</dc:creator>
  <cp:lastModifiedBy>Regina Anderson</cp:lastModifiedBy>
  <cp:revision>1004</cp:revision>
  <dcterms:created xsi:type="dcterms:W3CDTF">2022-12-17T19:32:18Z</dcterms:created>
  <dcterms:modified xsi:type="dcterms:W3CDTF">2025-03-31T15:41:47Z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0x010100EA0402CF33D20847ADCCBD40B93D5510</vt:lpwstr>
  </property>
</Properties>
</file>